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63DE9-CD40-4381-876A-87D53D08A916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006F46-0A84-4C01-AB74-C12C16F93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895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805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9193-DD45-427D-A8F1-323CC84BF48D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DAB4-F323-4CC2-BA45-C54CB7790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73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9193-DD45-427D-A8F1-323CC84BF48D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DAB4-F323-4CC2-BA45-C54CB7790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691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9193-DD45-427D-A8F1-323CC84BF48D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DAB4-F323-4CC2-BA45-C54CB7790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0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9193-DD45-427D-A8F1-323CC84BF48D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DAB4-F323-4CC2-BA45-C54CB7790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715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9193-DD45-427D-A8F1-323CC84BF48D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DAB4-F323-4CC2-BA45-C54CB7790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190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9193-DD45-427D-A8F1-323CC84BF48D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DAB4-F323-4CC2-BA45-C54CB7790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71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9193-DD45-427D-A8F1-323CC84BF48D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DAB4-F323-4CC2-BA45-C54CB7790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058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9193-DD45-427D-A8F1-323CC84BF48D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DAB4-F323-4CC2-BA45-C54CB7790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600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9193-DD45-427D-A8F1-323CC84BF48D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DAB4-F323-4CC2-BA45-C54CB7790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1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9193-DD45-427D-A8F1-323CC84BF48D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DAB4-F323-4CC2-BA45-C54CB7790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417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9193-DD45-427D-A8F1-323CC84BF48D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DAB4-F323-4CC2-BA45-C54CB7790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059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09193-DD45-427D-A8F1-323CC84BF48D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CDAB4-F323-4CC2-BA45-C54CB7790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965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mailto:LearningandDevelopment@ed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64" r="1252" b="1179"/>
          <a:stretch/>
        </p:blipFill>
        <p:spPr>
          <a:xfrm>
            <a:off x="1571105" y="61913"/>
            <a:ext cx="8977746" cy="6654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75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34" r="495" b="1027"/>
          <a:stretch/>
        </p:blipFill>
        <p:spPr>
          <a:xfrm>
            <a:off x="2078182" y="352425"/>
            <a:ext cx="8096596" cy="6089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55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775" y="366712"/>
            <a:ext cx="8172450" cy="612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39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962" y="361950"/>
            <a:ext cx="8220075" cy="613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160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4062" y="357187"/>
            <a:ext cx="8143875" cy="614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890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3112" y="395287"/>
            <a:ext cx="8105775" cy="60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036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537" y="361950"/>
            <a:ext cx="8162925" cy="613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522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idx="1"/>
          </p:nvPr>
        </p:nvSpPr>
        <p:spPr>
          <a:xfrm>
            <a:off x="2135561" y="2204864"/>
            <a:ext cx="8201025" cy="4064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200" dirty="0">
              <a:latin typeface="Century Gothic" panose="020B0502020202020204" pitchFamily="34" charset="0"/>
            </a:endParaRPr>
          </a:p>
          <a:p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695" y="2852937"/>
            <a:ext cx="8384480" cy="2982009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82340" y="1952836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en-GB" sz="3600" dirty="0">
                <a:latin typeface="Century Gothic" panose="020B0502020202020204" pitchFamily="34" charset="0"/>
              </a:rPr>
              <a:t>Get in touch with any questions:</a:t>
            </a:r>
            <a:br>
              <a:rPr lang="en-GB" sz="3600" dirty="0">
                <a:latin typeface="Century Gothic" panose="020B0502020202020204" pitchFamily="34" charset="0"/>
              </a:rPr>
            </a:br>
            <a:r>
              <a:rPr lang="en-GB" sz="3600" dirty="0">
                <a:latin typeface="Century Gothic" panose="020B0502020202020204" pitchFamily="34" charset="0"/>
              </a:rPr>
              <a:t/>
            </a:r>
            <a:br>
              <a:rPr lang="en-GB" sz="3600" dirty="0">
                <a:latin typeface="Century Gothic" panose="020B0502020202020204" pitchFamily="34" charset="0"/>
              </a:rPr>
            </a:br>
            <a:r>
              <a:rPr lang="en-GB" sz="3600" dirty="0">
                <a:latin typeface="Century Gothic" panose="020B0502020202020204" pitchFamily="34" charset="0"/>
                <a:hlinkClick r:id="rId4"/>
              </a:rPr>
              <a:t>LearningandDevelopment@ed.ac.uk</a:t>
            </a:r>
            <a:r>
              <a:rPr lang="en-GB" sz="3600" dirty="0">
                <a:latin typeface="Century Gothic" panose="020B0502020202020204" pitchFamily="34" charset="0"/>
              </a:rPr>
              <a:t>  </a:t>
            </a:r>
            <a:br>
              <a:rPr lang="en-GB" sz="3600" dirty="0">
                <a:latin typeface="Century Gothic" panose="020B0502020202020204" pitchFamily="34" charset="0"/>
              </a:rPr>
            </a:br>
            <a:endParaRPr lang="en-GB" sz="3600" dirty="0">
              <a:latin typeface="Century Gothic" panose="020B0502020202020204" pitchFamily="34" charset="0"/>
            </a:endParaRPr>
          </a:p>
        </p:txBody>
      </p:sp>
      <p:pic>
        <p:nvPicPr>
          <p:cNvPr id="9" name="Content Placeholder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370" y="232237"/>
            <a:ext cx="4502110" cy="724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991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12</Words>
  <Application>Microsoft Office PowerPoint</Application>
  <PresentationFormat>Widescreen</PresentationFormat>
  <Paragraphs>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Get in touch with any questions:  LearningandDevelopment@ed.ac.uk   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 Ruth</dc:creator>
  <cp:lastModifiedBy>FAIRWEATHER Joanna</cp:lastModifiedBy>
  <cp:revision>2</cp:revision>
  <dcterms:created xsi:type="dcterms:W3CDTF">2020-10-22T17:02:36Z</dcterms:created>
  <dcterms:modified xsi:type="dcterms:W3CDTF">2020-10-27T11:47:01Z</dcterms:modified>
</cp:coreProperties>
</file>