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6" r:id="rId3"/>
    <p:sldId id="297" r:id="rId4"/>
    <p:sldId id="285" r:id="rId5"/>
    <p:sldId id="294" r:id="rId6"/>
    <p:sldId id="284" r:id="rId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44" autoAdjust="0"/>
  </p:normalViewPr>
  <p:slideViewPr>
    <p:cSldViewPr>
      <p:cViewPr varScale="1">
        <p:scale>
          <a:sx n="61" d="100"/>
          <a:sy n="61" d="100"/>
        </p:scale>
        <p:origin x="14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E0C0303F-35E2-4CDA-A337-3C1C71795EFA}" type="datetimeFigureOut">
              <a:rPr lang="en-GB" smtClean="0"/>
              <a:pPr/>
              <a:t>27/10/2020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6436C6F3-CD66-4EA9-836C-65455433B7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150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3E06DBBD-DED9-4571-A571-901409B24B7C}" type="datetimeFigureOut">
              <a:rPr lang="en-GB" smtClean="0"/>
              <a:pPr/>
              <a:t>27/10/2020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7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303" tIns="45651" rIns="91303" bIns="4565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D00AC60E-9A3C-4E3B-8172-7CE32920E43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837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033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baseline="0" dirty="0" smtClean="0"/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48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911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364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141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980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3C3A4-5F65-4D68-A5F9-2627F986BFE3}" type="datetime1">
              <a:rPr lang="en-GB" smtClean="0"/>
              <a:pPr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749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23E1E-2421-4D27-9C6C-097820CADDF8}" type="datetime1">
              <a:rPr lang="en-GB" smtClean="0"/>
              <a:pPr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496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BBFC-1AB5-4990-9CA3-F0D8775C6A9E}" type="datetime1">
              <a:rPr lang="en-GB" smtClean="0"/>
              <a:pPr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775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D9FF-CE26-4288-9FFA-6D2A78F0F3C3}" type="datetime1">
              <a:rPr lang="en-GB" smtClean="0"/>
              <a:pPr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156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D7883-5AB0-460F-AD8F-20470D7E1F2C}" type="datetime1">
              <a:rPr lang="en-GB" smtClean="0"/>
              <a:pPr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112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7132-39A7-499D-8157-CBA2DB263001}" type="datetime1">
              <a:rPr lang="en-GB" smtClean="0"/>
              <a:pPr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754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4CA0-F0C9-4E0B-ABBC-78E3763DDEC3}" type="datetime1">
              <a:rPr lang="en-GB" smtClean="0"/>
              <a:pPr/>
              <a:t>27/10/2020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4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3F24-AF06-4626-952A-C2DE11350676}" type="datetime1">
              <a:rPr lang="en-GB" smtClean="0"/>
              <a:pPr/>
              <a:t>27/10/2020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04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2A774-DD72-43E1-A2DE-EAEF65D1B02C}" type="datetime1">
              <a:rPr lang="en-GB" smtClean="0"/>
              <a:pPr/>
              <a:t>27/10/2020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251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C71A-8882-44A3-ACC4-CCA1FF605F2E}" type="datetime1">
              <a:rPr lang="en-GB" smtClean="0"/>
              <a:pPr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991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9763-27C6-40E0-9D85-53651DEBD4BD}" type="datetime1">
              <a:rPr lang="en-GB" smtClean="0"/>
              <a:pPr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60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23D2-F07C-4269-B87B-E2A592AD0AF0}" type="datetime1">
              <a:rPr lang="en-GB" smtClean="0"/>
              <a:pPr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87F63-3C03-41F6-A456-F76DE6E5B0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072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mailto:LearningandDevelopment@ed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dirty="0"/>
              <a:t>What </a:t>
            </a:r>
            <a:r>
              <a:rPr lang="en-GB" dirty="0" smtClean="0"/>
              <a:t>does success look like in mentoring? For </a:t>
            </a:r>
            <a:r>
              <a:rPr lang="en-GB" dirty="0"/>
              <a:t>Mentors &amp; Mentees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Lis Merrick,</a:t>
            </a:r>
          </a:p>
          <a:p>
            <a:r>
              <a:rPr lang="en-GB" dirty="0"/>
              <a:t>Coach Mentoring Ltd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© Coach Mentoring </a:t>
            </a:r>
            <a:r>
              <a:rPr lang="en-GB" dirty="0" smtClean="0"/>
              <a:t>Ltd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1</a:t>
            </a:fld>
            <a:endParaRPr lang="en-GB"/>
          </a:p>
        </p:txBody>
      </p:sp>
      <p:pic>
        <p:nvPicPr>
          <p:cNvPr id="11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9168"/>
            <a:ext cx="3563888" cy="169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955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1051808" y="2370925"/>
            <a:ext cx="3401233" cy="2550925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© Coach Mentoring </a:t>
            </a:r>
            <a:r>
              <a:rPr lang="en-GB" dirty="0" smtClean="0"/>
              <a:t>Ltd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5292080" y="2780928"/>
            <a:ext cx="32403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What does success look like in mentoring?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986496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981" y="18805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What does a successful mentoring relationship look like?</a:t>
            </a:r>
            <a:r>
              <a:rPr lang="en-GB" sz="3600" dirty="0"/>
              <a:t/>
            </a:r>
            <a:br>
              <a:rPr lang="en-GB" sz="3600" dirty="0"/>
            </a:br>
            <a:endParaRPr lang="en-GB" sz="3600" b="1" dirty="0">
              <a:latin typeface="Century Gothic" panose="020B0502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151509"/>
            <a:ext cx="8229600" cy="4525963"/>
          </a:xfrm>
        </p:spPr>
        <p:txBody>
          <a:bodyPr/>
          <a:lstStyle/>
          <a:p>
            <a:r>
              <a:rPr lang="en-GB" dirty="0"/>
              <a:t>The mentee is making progress </a:t>
            </a:r>
            <a:r>
              <a:rPr lang="en-GB" dirty="0" smtClean="0"/>
              <a:t>against objectives</a:t>
            </a:r>
            <a:endParaRPr lang="en-GB" dirty="0"/>
          </a:p>
          <a:p>
            <a:r>
              <a:rPr lang="en-GB" dirty="0" smtClean="0"/>
              <a:t>Both </a:t>
            </a:r>
            <a:r>
              <a:rPr lang="en-GB" dirty="0"/>
              <a:t>parties are learning from it</a:t>
            </a:r>
          </a:p>
          <a:p>
            <a:r>
              <a:rPr lang="en-GB" dirty="0" smtClean="0"/>
              <a:t>You </a:t>
            </a:r>
            <a:r>
              <a:rPr lang="en-GB" dirty="0"/>
              <a:t>see value in your mentoring meetings</a:t>
            </a:r>
          </a:p>
        </p:txBody>
      </p:sp>
      <p:pic>
        <p:nvPicPr>
          <p:cNvPr id="10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© Coach Mentoring </a:t>
            </a:r>
            <a:r>
              <a:rPr lang="en-GB" dirty="0" smtClean="0"/>
              <a:t>Ltd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292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981" y="10610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The mentoring conversation</a:t>
            </a:r>
            <a:r>
              <a:rPr lang="en-GB" sz="3600" dirty="0"/>
              <a:t/>
            </a:r>
            <a:br>
              <a:rPr lang="en-GB" sz="3600" dirty="0"/>
            </a:br>
            <a:endParaRPr lang="en-GB" sz="3600" b="1" dirty="0">
              <a:latin typeface="Century Gothic" panose="020B0502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051720" y="2332037"/>
            <a:ext cx="6635080" cy="325720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Establishes </a:t>
            </a:r>
            <a:r>
              <a:rPr lang="en-GB" dirty="0"/>
              <a:t>a relaxed</a:t>
            </a:r>
            <a:r>
              <a:rPr lang="en-GB" dirty="0" smtClean="0"/>
              <a:t>, professional </a:t>
            </a:r>
            <a:r>
              <a:rPr lang="en-GB" dirty="0"/>
              <a:t>learning</a:t>
            </a:r>
          </a:p>
          <a:p>
            <a:r>
              <a:rPr lang="en-GB" dirty="0"/>
              <a:t>environment</a:t>
            </a:r>
          </a:p>
          <a:p>
            <a:r>
              <a:rPr lang="en-GB" dirty="0" smtClean="0"/>
              <a:t>Empowers </a:t>
            </a:r>
            <a:r>
              <a:rPr lang="en-GB" dirty="0"/>
              <a:t>the mentee</a:t>
            </a:r>
          </a:p>
          <a:p>
            <a:r>
              <a:rPr lang="en-GB" dirty="0" smtClean="0"/>
              <a:t>Helps </a:t>
            </a:r>
            <a:r>
              <a:rPr lang="en-GB" dirty="0"/>
              <a:t>the mentee </a:t>
            </a:r>
            <a:r>
              <a:rPr lang="en-GB" dirty="0" smtClean="0"/>
              <a:t>find solutions </a:t>
            </a:r>
            <a:r>
              <a:rPr lang="en-GB" dirty="0"/>
              <a:t>congruent </a:t>
            </a:r>
            <a:r>
              <a:rPr lang="en-GB" dirty="0" smtClean="0"/>
              <a:t>with their </a:t>
            </a:r>
            <a:r>
              <a:rPr lang="en-GB" dirty="0"/>
              <a:t>values</a:t>
            </a:r>
          </a:p>
        </p:txBody>
      </p:sp>
      <p:pic>
        <p:nvPicPr>
          <p:cNvPr id="10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© Coach Mentoring </a:t>
            </a:r>
            <a:r>
              <a:rPr lang="en-GB" dirty="0" smtClean="0"/>
              <a:t>Ltd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Down Arrow 5"/>
          <p:cNvSpPr/>
          <p:nvPr/>
        </p:nvSpPr>
        <p:spPr>
          <a:xfrm>
            <a:off x="444981" y="2420888"/>
            <a:ext cx="1390715" cy="31683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194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943" y="11173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4900" dirty="0"/>
              <a:t>Your reflection</a:t>
            </a:r>
            <a:r>
              <a:rPr lang="en-GB" sz="3600" dirty="0"/>
              <a:t/>
            </a:r>
            <a:br>
              <a:rPr lang="en-GB" sz="3600" dirty="0"/>
            </a:br>
            <a:endParaRPr lang="en-GB" sz="3600" b="1" dirty="0">
              <a:latin typeface="Century Gothic" panose="020B0502020202020204" pitchFamily="34" charset="0"/>
            </a:endParaRPr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sp>
        <p:nvSpPr>
          <p:cNvPr id="8" name="AutoShape 4"/>
          <p:cNvSpPr>
            <a:spLocks noGrp="1" noChangeArrowheads="1"/>
          </p:cNvSpPr>
          <p:nvPr>
            <p:ph idx="1"/>
          </p:nvPr>
        </p:nvSpPr>
        <p:spPr bwMode="auto">
          <a:xfrm>
            <a:off x="1115616" y="2060848"/>
            <a:ext cx="6984776" cy="4032449"/>
          </a:xfrm>
          <a:prstGeom prst="cloudCallout">
            <a:avLst>
              <a:gd name="adj1" fmla="val -54150"/>
              <a:gd name="adj2" fmla="val 5580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/>
            <a:r>
              <a:rPr lang="en-GB" dirty="0"/>
              <a:t>How would you define success </a:t>
            </a:r>
            <a:r>
              <a:rPr lang="en-GB" dirty="0" smtClean="0"/>
              <a:t>when describing your own mentoring relationship?</a:t>
            </a:r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 smtClean="0"/>
              <a:t>Have you had that conversation with your mentoring partner?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© Coach Mentoring </a:t>
            </a:r>
            <a:r>
              <a:rPr lang="en-GB" dirty="0" smtClean="0"/>
              <a:t>Ltd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962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idx="1"/>
          </p:nvPr>
        </p:nvSpPr>
        <p:spPr>
          <a:xfrm>
            <a:off x="611560" y="2204864"/>
            <a:ext cx="8201025" cy="4064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200" dirty="0">
              <a:latin typeface="Century Gothic" panose="020B0502020202020204" pitchFamily="34" charset="0"/>
            </a:endParaRPr>
          </a:p>
          <a:p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20" y="3258130"/>
            <a:ext cx="8384480" cy="2982009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8340" y="1952836"/>
            <a:ext cx="8229600" cy="1800200"/>
          </a:xfrm>
        </p:spPr>
        <p:txBody>
          <a:bodyPr>
            <a:norm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Get in touch with any questions:</a:t>
            </a:r>
            <a:r>
              <a:rPr lang="en-GB" sz="3600">
                <a:latin typeface="Calibri" panose="020F0502020204030204" pitchFamily="34" charset="0"/>
              </a:rPr>
              <a:t/>
            </a:r>
            <a:br>
              <a:rPr lang="en-GB" sz="3600">
                <a:latin typeface="Calibri" panose="020F0502020204030204" pitchFamily="34" charset="0"/>
              </a:rPr>
            </a:br>
            <a:r>
              <a:rPr lang="en-GB" sz="3600" smtClean="0">
                <a:latin typeface="Calibri" panose="020F0502020204030204" pitchFamily="34" charset="0"/>
                <a:hlinkClick r:id="rId4"/>
              </a:rPr>
              <a:t>LearningandDevelopment@ed.ac.uk</a:t>
            </a:r>
            <a:r>
              <a:rPr lang="en-GB" sz="3600" smtClean="0">
                <a:latin typeface="Calibri" panose="020F0502020204030204" pitchFamily="34" charset="0"/>
              </a:rPr>
              <a:t>  </a:t>
            </a:r>
            <a:r>
              <a:rPr lang="en-GB" sz="3600" dirty="0">
                <a:latin typeface="Calibri" panose="020F0502020204030204" pitchFamily="34" charset="0"/>
              </a:rPr>
              <a:t/>
            </a:r>
            <a:br>
              <a:rPr lang="en-GB" sz="3600" dirty="0">
                <a:latin typeface="Calibri" panose="020F0502020204030204" pitchFamily="34" charset="0"/>
              </a:rPr>
            </a:br>
            <a:endParaRPr lang="en-GB" sz="3600" dirty="0">
              <a:latin typeface="Calibri" panose="020F0502020204030204" pitchFamily="34" charset="0"/>
            </a:endParaRPr>
          </a:p>
        </p:txBody>
      </p:sp>
      <p:pic>
        <p:nvPicPr>
          <p:cNvPr id="9" name="Content Placeholder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© Coach Mentoring </a:t>
            </a:r>
            <a:r>
              <a:rPr lang="en-GB" dirty="0" smtClean="0"/>
              <a:t>Ltd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642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 Edin PP template" id="{E19D5A27-BE0A-497C-B4CD-22F2B4699AB2}" vid="{40A6A716-71D4-4032-BA2C-9F0584343E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</TotalTime>
  <Words>150</Words>
  <Application>Microsoft Office PowerPoint</Application>
  <PresentationFormat>On-screen Show (4:3)</PresentationFormat>
  <Paragraphs>38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Century Gothic</vt:lpstr>
      <vt:lpstr>Office Theme</vt:lpstr>
      <vt:lpstr>What does success look like in mentoring? For Mentors &amp; Mentees</vt:lpstr>
      <vt:lpstr>PowerPoint Presentation</vt:lpstr>
      <vt:lpstr>What does a successful mentoring relationship look like? </vt:lpstr>
      <vt:lpstr>The mentoring conversation </vt:lpstr>
      <vt:lpstr>Your reflection </vt:lpstr>
      <vt:lpstr>Get in touch with any questions: LearningandDevelopment@ed.ac.uk   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Jacki Mason</dc:creator>
  <cp:lastModifiedBy>FAIRWEATHER Joanna</cp:lastModifiedBy>
  <cp:revision>20</cp:revision>
  <cp:lastPrinted>2016-06-22T10:22:16Z</cp:lastPrinted>
  <dcterms:created xsi:type="dcterms:W3CDTF">2016-05-23T11:14:27Z</dcterms:created>
  <dcterms:modified xsi:type="dcterms:W3CDTF">2020-10-27T11:31:28Z</dcterms:modified>
</cp:coreProperties>
</file>