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6" r:id="rId3"/>
    <p:sldId id="297" r:id="rId4"/>
    <p:sldId id="285" r:id="rId5"/>
    <p:sldId id="294" r:id="rId6"/>
    <p:sldId id="284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4" autoAdjust="0"/>
  </p:normalViewPr>
  <p:slideViewPr>
    <p:cSldViewPr>
      <p:cViewPr varScale="1">
        <p:scale>
          <a:sx n="61" d="100"/>
          <a:sy n="61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3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1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6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4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C3A4-5F65-4D68-A5F9-2627F986BFE3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3E1E-2421-4D27-9C6C-097820CADDF8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BFC-1AB5-4990-9CA3-F0D8775C6A9E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9FF-CE26-4288-9FFA-6D2A78F0F3C3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7883-5AB0-460F-AD8F-20470D7E1F2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7132-39A7-499D-8157-CBA2DB263001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4CA0-F0C9-4E0B-ABBC-78E3763DDEC3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3F24-AF06-4626-952A-C2DE11350676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A774-DD72-43E1-A2DE-EAEF65D1B02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C71A-8882-44A3-ACC4-CCA1FF605F2E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9763-27C6-40E0-9D85-53651DEBD4BD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23D2-F07C-4269-B87B-E2A592AD0AF0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/>
              <a:t>What </a:t>
            </a:r>
            <a:r>
              <a:rPr lang="en-GB" dirty="0" smtClean="0"/>
              <a:t>does success look like in mentoring? For </a:t>
            </a:r>
            <a:r>
              <a:rPr lang="en-GB" dirty="0"/>
              <a:t>Mentors &amp; Mentees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051808" y="2370925"/>
            <a:ext cx="3401233" cy="25509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292080" y="2780928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does success look like in mentoring?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649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81" y="18805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What does a successful mentoring relationship look like?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151509"/>
            <a:ext cx="8229600" cy="4525963"/>
          </a:xfrm>
        </p:spPr>
        <p:txBody>
          <a:bodyPr/>
          <a:lstStyle/>
          <a:p>
            <a:r>
              <a:rPr lang="en-GB" dirty="0"/>
              <a:t>The mentee is making progress </a:t>
            </a:r>
            <a:r>
              <a:rPr lang="en-GB" dirty="0" smtClean="0"/>
              <a:t>against objectives</a:t>
            </a:r>
            <a:endParaRPr lang="en-GB" dirty="0"/>
          </a:p>
          <a:p>
            <a:r>
              <a:rPr lang="en-GB" dirty="0" smtClean="0"/>
              <a:t>Both </a:t>
            </a:r>
            <a:r>
              <a:rPr lang="en-GB" dirty="0"/>
              <a:t>parties are learning from it</a:t>
            </a:r>
          </a:p>
          <a:p>
            <a:r>
              <a:rPr lang="en-GB" dirty="0" smtClean="0"/>
              <a:t>You </a:t>
            </a:r>
            <a:r>
              <a:rPr lang="en-GB" dirty="0"/>
              <a:t>see value in your mentoring meetings</a:t>
            </a: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9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81" y="10610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The mentoring conversation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1720" y="2332037"/>
            <a:ext cx="6635080" cy="32572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Establishes </a:t>
            </a:r>
            <a:r>
              <a:rPr lang="en-GB" dirty="0"/>
              <a:t>a relaxed</a:t>
            </a:r>
            <a:r>
              <a:rPr lang="en-GB" dirty="0" smtClean="0"/>
              <a:t>, professional </a:t>
            </a:r>
            <a:r>
              <a:rPr lang="en-GB" dirty="0"/>
              <a:t>learning</a:t>
            </a:r>
          </a:p>
          <a:p>
            <a:r>
              <a:rPr lang="en-GB" dirty="0"/>
              <a:t>environment</a:t>
            </a:r>
          </a:p>
          <a:p>
            <a:r>
              <a:rPr lang="en-GB" dirty="0" smtClean="0"/>
              <a:t>Empowers </a:t>
            </a:r>
            <a:r>
              <a:rPr lang="en-GB" dirty="0"/>
              <a:t>the mentee</a:t>
            </a:r>
          </a:p>
          <a:p>
            <a:r>
              <a:rPr lang="en-GB" dirty="0" smtClean="0"/>
              <a:t>Helps </a:t>
            </a:r>
            <a:r>
              <a:rPr lang="en-GB" dirty="0"/>
              <a:t>the mentee </a:t>
            </a:r>
            <a:r>
              <a:rPr lang="en-GB" dirty="0" smtClean="0"/>
              <a:t>find solutions </a:t>
            </a:r>
            <a:r>
              <a:rPr lang="en-GB" dirty="0"/>
              <a:t>congruent </a:t>
            </a:r>
            <a:r>
              <a:rPr lang="en-GB" dirty="0" smtClean="0"/>
              <a:t>with their </a:t>
            </a:r>
            <a:r>
              <a:rPr lang="en-GB" dirty="0"/>
              <a:t>values</a:t>
            </a: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44981" y="2420888"/>
            <a:ext cx="1390715" cy="3168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9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Your reflection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8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1115616" y="2060848"/>
            <a:ext cx="6984776" cy="4032449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n-GB" dirty="0"/>
              <a:t>How would you define success </a:t>
            </a:r>
            <a:r>
              <a:rPr lang="en-GB" dirty="0" smtClean="0"/>
              <a:t>when describing your own mentoring relationship?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Have you had that conversation with your mentoring partner?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6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20" y="3258130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r>
              <a:rPr lang="en-GB" sz="3600">
                <a:latin typeface="Calibri" panose="020F0502020204030204" pitchFamily="34" charset="0"/>
              </a:rPr>
              <a:t/>
            </a:r>
            <a:br>
              <a:rPr lang="en-GB" sz="3600">
                <a:latin typeface="Calibri" panose="020F0502020204030204" pitchFamily="34" charset="0"/>
              </a:rPr>
            </a:br>
            <a:r>
              <a:rPr lang="en-GB" sz="360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alibri" panose="020F0502020204030204" pitchFamily="34" charset="0"/>
              </a:rPr>
              <a:t/>
            </a:r>
            <a:br>
              <a:rPr lang="en-GB" sz="3600" dirty="0">
                <a:latin typeface="Calibri" panose="020F0502020204030204" pitchFamily="34" charset="0"/>
              </a:rPr>
            </a:br>
            <a:endParaRPr lang="en-GB" sz="3600" dirty="0">
              <a:latin typeface="Calibri" panose="020F050202020403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Edin PP template" id="{E19D5A27-BE0A-497C-B4CD-22F2B4699AB2}" vid="{40A6A716-71D4-4032-BA2C-9F0584343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150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What does success look like in mentoring? For Mentors &amp; Mentees</vt:lpstr>
      <vt:lpstr>PowerPoint Presentation</vt:lpstr>
      <vt:lpstr>What does a successful mentoring relationship look like? </vt:lpstr>
      <vt:lpstr>The mentoring conversation </vt:lpstr>
      <vt:lpstr>Your reflection 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 Mason</dc:creator>
  <cp:lastModifiedBy>FAIRWEATHER Joanna</cp:lastModifiedBy>
  <cp:revision>20</cp:revision>
  <cp:lastPrinted>2016-06-22T10:22:16Z</cp:lastPrinted>
  <dcterms:created xsi:type="dcterms:W3CDTF">2016-05-23T11:14:27Z</dcterms:created>
  <dcterms:modified xsi:type="dcterms:W3CDTF">2020-10-27T11:31:28Z</dcterms:modified>
</cp:coreProperties>
</file>