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5" r:id="rId3"/>
    <p:sldId id="311" r:id="rId4"/>
    <p:sldId id="296" r:id="rId5"/>
    <p:sldId id="314" r:id="rId6"/>
    <p:sldId id="312" r:id="rId7"/>
    <p:sldId id="319" r:id="rId8"/>
    <p:sldId id="298" r:id="rId9"/>
    <p:sldId id="299" r:id="rId10"/>
    <p:sldId id="308" r:id="rId11"/>
    <p:sldId id="309" r:id="rId12"/>
    <p:sldId id="284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29" autoAdjust="0"/>
  </p:normalViewPr>
  <p:slideViewPr>
    <p:cSldViewPr>
      <p:cViewPr varScale="1">
        <p:scale>
          <a:sx n="52" d="100"/>
          <a:sy n="52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1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10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9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75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02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39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608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(Same feedback as slide 5)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387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29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34EC-0600-4530-8847-66514D381279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D3A9-824D-4819-8E26-91B5C66FCE38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6F8D-02A3-4542-A595-C8CB78AB8076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960C-54BF-46EE-A7D0-B3DDB448E85A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5BB2-7670-4881-A7AA-3459123BE291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9F2B-6017-4437-9BC3-80D295D2BCE0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1774-93ED-4BC0-9A5B-FC47D8C28730}" type="datetime1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5EF0-A6C0-4EB7-A946-429725E5EBB1}" type="datetime1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7E20-B24C-4941-B3B5-72D4799B37B1}" type="datetime1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2723-A693-4E8A-B8A8-BA846202DBBB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E113-2839-44A1-ABB8-02EBC5649D15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D7814-7641-4419-B1A6-0D4DD03736A7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arningandDevelopment@ed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1988"/>
            <a:ext cx="7772400" cy="1470025"/>
          </a:xfrm>
        </p:spPr>
        <p:txBody>
          <a:bodyPr>
            <a:no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Mentoring Through Change and Transition – Techniques </a:t>
            </a:r>
            <a:br>
              <a:rPr lang="en-GB" dirty="0">
                <a:latin typeface="Calibri" panose="020F0502020204030204" pitchFamily="34" charset="0"/>
              </a:rPr>
            </a:br>
            <a:r>
              <a:rPr lang="en-GB">
                <a:latin typeface="Calibri" panose="020F0502020204030204" pitchFamily="34" charset="0"/>
              </a:rPr>
              <a:t>for Mentors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5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2549" y="956737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4. Commitment to Change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0653" y="1796842"/>
            <a:ext cx="5976663" cy="4525965"/>
          </a:xfrm>
          <a:prstGeom prst="rect">
            <a:avLst/>
          </a:prstGeom>
        </p:spPr>
      </p:pic>
      <p:pic>
        <p:nvPicPr>
          <p:cNvPr id="4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06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01370" y="1112833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Reflection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11</a:t>
            </a:fld>
            <a:endParaRPr lang="en-GB"/>
          </a:p>
        </p:txBody>
      </p:sp>
      <p:sp>
        <p:nvSpPr>
          <p:cNvPr id="8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475656" y="2284681"/>
            <a:ext cx="6524890" cy="3232551"/>
          </a:xfrm>
          <a:prstGeom prst="cloudCallout">
            <a:avLst>
              <a:gd name="adj1" fmla="val -54150"/>
              <a:gd name="adj2" fmla="val 5580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Which of these tools and models resonate most with you from your own experience of living and working through change?</a:t>
            </a:r>
          </a:p>
        </p:txBody>
      </p:sp>
    </p:spTree>
    <p:extLst>
      <p:ext uri="{BB962C8B-B14F-4D97-AF65-F5344CB8AC3E}">
        <p14:creationId xmlns:p14="http://schemas.microsoft.com/office/powerpoint/2010/main" val="4616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" y="2852936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Get in touch with any questions:</a:t>
            </a:r>
            <a:r>
              <a:rPr lang="en-GB" sz="3600">
                <a:latin typeface="Calibri" panose="020F0502020204030204" pitchFamily="34" charset="0"/>
              </a:rPr>
              <a:t/>
            </a:r>
            <a:br>
              <a:rPr lang="en-GB" sz="3600">
                <a:latin typeface="Calibri" panose="020F0502020204030204" pitchFamily="34" charset="0"/>
              </a:rPr>
            </a:br>
            <a:r>
              <a:rPr lang="en-GB" sz="3600" smtClean="0">
                <a:latin typeface="Calibri" panose="020F0502020204030204" pitchFamily="34" charset="0"/>
                <a:hlinkClick r:id="rId4"/>
              </a:rPr>
              <a:t>LearningandDevelopment@ed.ac.uk</a:t>
            </a:r>
            <a:r>
              <a:rPr lang="en-GB" sz="3600" smtClean="0">
                <a:latin typeface="Calibri" panose="020F0502020204030204" pitchFamily="34" charset="0"/>
              </a:rPr>
              <a:t>  </a:t>
            </a:r>
            <a:r>
              <a:rPr lang="en-GB" sz="3600" dirty="0">
                <a:latin typeface="Calibri" panose="020F0502020204030204" pitchFamily="34" charset="0"/>
              </a:rPr>
              <a:t/>
            </a:r>
            <a:br>
              <a:rPr lang="en-GB" sz="3600" dirty="0">
                <a:latin typeface="Calibri" panose="020F0502020204030204" pitchFamily="34" charset="0"/>
              </a:rPr>
            </a:br>
            <a:endParaRPr lang="en-GB" sz="3600" dirty="0">
              <a:latin typeface="Calibri" panose="020F050202020403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9893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The role of the mentor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01370" y="1916832"/>
            <a:ext cx="8229600" cy="443951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Helping their mentee clarify and explore what is behind the change</a:t>
            </a:r>
          </a:p>
          <a:p>
            <a:r>
              <a:rPr lang="en-GB" dirty="0"/>
              <a:t>Helping them understand what their motivation or reason is for making this change imperative</a:t>
            </a:r>
          </a:p>
          <a:p>
            <a:r>
              <a:rPr lang="en-GB" dirty="0"/>
              <a:t>Using models and tools to help their </a:t>
            </a:r>
            <a:r>
              <a:rPr lang="en-GB" dirty="0" smtClean="0"/>
              <a:t>mentee better </a:t>
            </a:r>
            <a:r>
              <a:rPr lang="en-GB" dirty="0"/>
              <a:t>understand the </a:t>
            </a:r>
            <a:r>
              <a:rPr lang="en-GB" dirty="0" smtClean="0"/>
              <a:t>change</a:t>
            </a:r>
            <a:endParaRPr lang="en-GB" dirty="0"/>
          </a:p>
          <a:p>
            <a:r>
              <a:rPr lang="en-GB" dirty="0"/>
              <a:t>Referring the mentee back to a line manager if appropriate</a:t>
            </a:r>
          </a:p>
          <a:p>
            <a:r>
              <a:rPr lang="en-GB" dirty="0"/>
              <a:t>Reviewing changes as they happen and feeding back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1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Useful Models and Tools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9523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For mentors to use to support their mentee to understand the process of change </a:t>
            </a:r>
            <a:endParaRPr lang="en-GB" dirty="0"/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3844" y="3663800"/>
            <a:ext cx="3298652" cy="31942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15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990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sz="4900" dirty="0"/>
              <a:t>Managing the Transition</a:t>
            </a:r>
            <a:br>
              <a:rPr lang="en-US" sz="4900" dirty="0"/>
            </a:br>
            <a:r>
              <a:rPr lang="en-US" sz="4900" dirty="0"/>
              <a:t> – William Bridges</a:t>
            </a:r>
            <a:endParaRPr lang="en-GB" sz="49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7054" y="2565400"/>
            <a:ext cx="6969892" cy="3560763"/>
          </a:xfrm>
          <a:prstGeom prst="rect">
            <a:avLst/>
          </a:prstGeom>
        </p:spPr>
      </p:pic>
      <p:pic>
        <p:nvPicPr>
          <p:cNvPr id="4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9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Coach Mentoring Ltd 2016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733425"/>
            <a:ext cx="71342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9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Coach Mentoring Ltd 2016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528" y="1700808"/>
            <a:ext cx="713422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9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990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sz="4900" dirty="0"/>
              <a:t>Managing the Transition</a:t>
            </a:r>
            <a:br>
              <a:rPr lang="en-US" sz="4900" dirty="0"/>
            </a:br>
            <a:r>
              <a:rPr lang="en-US" sz="4900" dirty="0"/>
              <a:t> – William Bridges</a:t>
            </a:r>
            <a:endParaRPr lang="en-GB" sz="49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7054" y="2565400"/>
            <a:ext cx="6969892" cy="3560763"/>
          </a:xfrm>
          <a:prstGeom prst="rect">
            <a:avLst/>
          </a:prstGeom>
        </p:spPr>
      </p:pic>
      <p:pic>
        <p:nvPicPr>
          <p:cNvPr id="4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/>
          </a:bodyPr>
          <a:lstStyle/>
          <a:p>
            <a:pPr algn="l"/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600399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370" y="1094505"/>
            <a:ext cx="7944649" cy="576349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83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827584" y="1131765"/>
            <a:ext cx="7060389" cy="572623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0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 Template PP" id="{B6E33260-D985-4B1F-83B9-83E060BEF5EB}" vid="{4508888C-FF3A-4103-B49C-1071A09D09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 Template PP</Template>
  <TotalTime>1821</TotalTime>
  <Words>241</Words>
  <Application>Microsoft Office PowerPoint</Application>
  <PresentationFormat>On-screen Show (4:3)</PresentationFormat>
  <Paragraphs>53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Office Theme</vt:lpstr>
      <vt:lpstr>Mentoring Through Change and Transition – Techniques  for Mentors</vt:lpstr>
      <vt:lpstr>The role of the mentor</vt:lpstr>
      <vt:lpstr>Useful Models and Tools</vt:lpstr>
      <vt:lpstr>1. Managing the Transition  – William Bridges</vt:lpstr>
      <vt:lpstr>PowerPoint Presentation</vt:lpstr>
      <vt:lpstr>PowerPoint Presentation</vt:lpstr>
      <vt:lpstr>1. Managing the Transition  – William Bridges</vt:lpstr>
      <vt:lpstr>PowerPoint Presentation</vt:lpstr>
      <vt:lpstr> </vt:lpstr>
      <vt:lpstr>4. Commitment to Change</vt:lpstr>
      <vt:lpstr>Reflection</vt:lpstr>
      <vt:lpstr>Get in touch with any questions: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Jacki Mason</dc:creator>
  <cp:lastModifiedBy>FAIRWEATHER Joanna</cp:lastModifiedBy>
  <cp:revision>35</cp:revision>
  <cp:lastPrinted>2016-06-22T10:21:28Z</cp:lastPrinted>
  <dcterms:created xsi:type="dcterms:W3CDTF">2016-03-11T08:07:21Z</dcterms:created>
  <dcterms:modified xsi:type="dcterms:W3CDTF">2020-10-27T11:49:08Z</dcterms:modified>
</cp:coreProperties>
</file>