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98" r:id="rId3"/>
    <p:sldId id="301" r:id="rId4"/>
    <p:sldId id="299" r:id="rId5"/>
    <p:sldId id="300" r:id="rId6"/>
    <p:sldId id="294" r:id="rId7"/>
    <p:sldId id="284" r:id="rId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78154" autoAdjust="0"/>
  </p:normalViewPr>
  <p:slideViewPr>
    <p:cSldViewPr>
      <p:cViewPr varScale="1">
        <p:scale>
          <a:sx n="52" d="100"/>
          <a:sy n="52" d="100"/>
        </p:scale>
        <p:origin x="17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A3A455-DAC5-9C44-A124-1B278B20370A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9DCAA0-63AA-494D-8FB7-525A196C594C}">
      <dgm:prSet phldrT="[Text]"/>
      <dgm:spPr/>
      <dgm:t>
        <a:bodyPr/>
        <a:lstStyle/>
        <a:p>
          <a:r>
            <a:rPr lang="en-US" b="1" dirty="0" err="1"/>
            <a:t>E</a:t>
          </a:r>
          <a:r>
            <a:rPr lang="en-US" dirty="0" err="1"/>
            <a:t>mpathise</a:t>
          </a:r>
          <a:endParaRPr lang="en-US" dirty="0"/>
        </a:p>
      </dgm:t>
    </dgm:pt>
    <dgm:pt modelId="{7E05D73F-9DE4-6144-9D5C-D0664D14E941}" type="parTrans" cxnId="{7D626C58-6102-5843-8375-B733E0CCE007}">
      <dgm:prSet/>
      <dgm:spPr/>
      <dgm:t>
        <a:bodyPr/>
        <a:lstStyle/>
        <a:p>
          <a:endParaRPr lang="en-US"/>
        </a:p>
      </dgm:t>
    </dgm:pt>
    <dgm:pt modelId="{12FFE68A-6C27-D249-AA0E-E77C9711A3A1}" type="sibTrans" cxnId="{7D626C58-6102-5843-8375-B733E0CCE007}">
      <dgm:prSet/>
      <dgm:spPr/>
      <dgm:t>
        <a:bodyPr/>
        <a:lstStyle/>
        <a:p>
          <a:endParaRPr lang="en-US"/>
        </a:p>
      </dgm:t>
    </dgm:pt>
    <dgm:pt modelId="{6868140C-162F-0F43-A39A-82288A6135F6}">
      <dgm:prSet phldrT="[Text]"/>
      <dgm:spPr/>
      <dgm:t>
        <a:bodyPr/>
        <a:lstStyle/>
        <a:p>
          <a:r>
            <a:rPr lang="en-GB" dirty="0"/>
            <a:t>Understand the perspective of the speaker</a:t>
          </a:r>
          <a:endParaRPr lang="en-US" dirty="0"/>
        </a:p>
      </dgm:t>
    </dgm:pt>
    <dgm:pt modelId="{BE39D82C-DA7B-E740-8B10-8FC56CC5D14F}" type="parTrans" cxnId="{89071054-3765-6D48-A001-FBFD52882CB4}">
      <dgm:prSet/>
      <dgm:spPr/>
      <dgm:t>
        <a:bodyPr/>
        <a:lstStyle/>
        <a:p>
          <a:endParaRPr lang="en-US"/>
        </a:p>
      </dgm:t>
    </dgm:pt>
    <dgm:pt modelId="{FF43732A-3ECB-084E-9140-43767DA6F9D2}" type="sibTrans" cxnId="{89071054-3765-6D48-A001-FBFD52882CB4}">
      <dgm:prSet/>
      <dgm:spPr/>
      <dgm:t>
        <a:bodyPr/>
        <a:lstStyle/>
        <a:p>
          <a:endParaRPr lang="en-US"/>
        </a:p>
      </dgm:t>
    </dgm:pt>
    <dgm:pt modelId="{7CE15E76-ECF4-F748-9361-DF0490F19277}">
      <dgm:prSet phldrT="[Text]"/>
      <dgm:spPr/>
      <dgm:t>
        <a:bodyPr/>
        <a:lstStyle/>
        <a:p>
          <a:r>
            <a:rPr lang="en-US" b="1" dirty="0"/>
            <a:t>A</a:t>
          </a:r>
          <a:r>
            <a:rPr lang="en-US" dirty="0"/>
            <a:t>cknowledge</a:t>
          </a:r>
        </a:p>
      </dgm:t>
    </dgm:pt>
    <dgm:pt modelId="{C6C18219-2AE2-5341-9E6B-B26FF9A2DCBA}" type="parTrans" cxnId="{65E22C22-0C88-A74B-9665-F8D101E0799B}">
      <dgm:prSet/>
      <dgm:spPr/>
      <dgm:t>
        <a:bodyPr/>
        <a:lstStyle/>
        <a:p>
          <a:endParaRPr lang="en-US"/>
        </a:p>
      </dgm:t>
    </dgm:pt>
    <dgm:pt modelId="{E42061BA-6BD3-9E48-962B-A6479E76EFD2}" type="sibTrans" cxnId="{65E22C22-0C88-A74B-9665-F8D101E0799B}">
      <dgm:prSet/>
      <dgm:spPr/>
      <dgm:t>
        <a:bodyPr/>
        <a:lstStyle/>
        <a:p>
          <a:endParaRPr lang="en-US"/>
        </a:p>
      </dgm:t>
    </dgm:pt>
    <dgm:pt modelId="{89224253-1D1D-5044-B34C-98E7A33B3A5C}">
      <dgm:prSet phldrT="[Text]"/>
      <dgm:spPr/>
      <dgm:t>
        <a:bodyPr/>
        <a:lstStyle/>
        <a:p>
          <a:r>
            <a:rPr lang="en-GB" dirty="0"/>
            <a:t>Use responsive communication such as “Mm-</a:t>
          </a:r>
          <a:r>
            <a:rPr lang="en-GB" dirty="0" err="1"/>
            <a:t>hm</a:t>
          </a:r>
          <a:r>
            <a:rPr lang="en-GB" dirty="0"/>
            <a:t>”</a:t>
          </a:r>
          <a:endParaRPr lang="en-US" dirty="0"/>
        </a:p>
      </dgm:t>
    </dgm:pt>
    <dgm:pt modelId="{C3BD61B4-F93D-5646-BD3A-4F06C7D4402D}" type="parTrans" cxnId="{EDAF52D0-59D2-5A46-8091-D273F5C3D09E}">
      <dgm:prSet/>
      <dgm:spPr/>
      <dgm:t>
        <a:bodyPr/>
        <a:lstStyle/>
        <a:p>
          <a:endParaRPr lang="en-US"/>
        </a:p>
      </dgm:t>
    </dgm:pt>
    <dgm:pt modelId="{4BE1328F-58EC-AB40-BED8-28295E764973}" type="sibTrans" cxnId="{EDAF52D0-59D2-5A46-8091-D273F5C3D09E}">
      <dgm:prSet/>
      <dgm:spPr/>
      <dgm:t>
        <a:bodyPr/>
        <a:lstStyle/>
        <a:p>
          <a:endParaRPr lang="en-US"/>
        </a:p>
      </dgm:t>
    </dgm:pt>
    <dgm:pt modelId="{D88A4555-7506-3446-BA8F-FD5D82B99F7D}">
      <dgm:prSet phldrT="[Text]"/>
      <dgm:spPr/>
      <dgm:t>
        <a:bodyPr/>
        <a:lstStyle/>
        <a:p>
          <a:r>
            <a:rPr lang="en-US" b="1" dirty="0"/>
            <a:t>R</a:t>
          </a:r>
          <a:r>
            <a:rPr lang="en-US" dirty="0"/>
            <a:t>eflect</a:t>
          </a:r>
        </a:p>
      </dgm:t>
    </dgm:pt>
    <dgm:pt modelId="{D6955EC8-A770-5943-BA41-B81B2003E829}" type="parTrans" cxnId="{FA89972C-C68F-214D-9D5F-BB3811B956EB}">
      <dgm:prSet/>
      <dgm:spPr/>
      <dgm:t>
        <a:bodyPr/>
        <a:lstStyle/>
        <a:p>
          <a:endParaRPr lang="en-US"/>
        </a:p>
      </dgm:t>
    </dgm:pt>
    <dgm:pt modelId="{324C561F-D730-1B44-8B88-6E6271BF4A35}" type="sibTrans" cxnId="{FA89972C-C68F-214D-9D5F-BB3811B956EB}">
      <dgm:prSet/>
      <dgm:spPr/>
      <dgm:t>
        <a:bodyPr/>
        <a:lstStyle/>
        <a:p>
          <a:endParaRPr lang="en-US"/>
        </a:p>
      </dgm:t>
    </dgm:pt>
    <dgm:pt modelId="{D996018A-DAD9-8549-8275-939CE9D6EABE}">
      <dgm:prSet phldrT="[Text]"/>
      <dgm:spPr/>
      <dgm:t>
        <a:bodyPr/>
        <a:lstStyle/>
        <a:p>
          <a:r>
            <a:rPr lang="en-GB" dirty="0"/>
            <a:t>Repeat key words and pause to think</a:t>
          </a:r>
          <a:endParaRPr lang="en-US" dirty="0"/>
        </a:p>
      </dgm:t>
    </dgm:pt>
    <dgm:pt modelId="{C0D4B679-DDB9-E447-AE94-0D7338C5E0A9}" type="parTrans" cxnId="{00754053-98CF-5C4F-B462-BC5FDEF40EA0}">
      <dgm:prSet/>
      <dgm:spPr/>
      <dgm:t>
        <a:bodyPr/>
        <a:lstStyle/>
        <a:p>
          <a:endParaRPr lang="en-US"/>
        </a:p>
      </dgm:t>
    </dgm:pt>
    <dgm:pt modelId="{F015CEF1-C0BB-D148-A378-1A54DFF51076}" type="sibTrans" cxnId="{00754053-98CF-5C4F-B462-BC5FDEF40EA0}">
      <dgm:prSet/>
      <dgm:spPr/>
      <dgm:t>
        <a:bodyPr/>
        <a:lstStyle/>
        <a:p>
          <a:endParaRPr lang="en-US"/>
        </a:p>
      </dgm:t>
    </dgm:pt>
    <dgm:pt modelId="{91E51013-0263-3448-A2CE-C719AB060A20}">
      <dgm:prSet phldrT="[Text]"/>
      <dgm:spPr/>
      <dgm:t>
        <a:bodyPr/>
        <a:lstStyle/>
        <a:p>
          <a:r>
            <a:rPr lang="en-US" b="1" dirty="0" err="1"/>
            <a:t>S</a:t>
          </a:r>
          <a:r>
            <a:rPr lang="en-US" dirty="0" err="1"/>
            <a:t>ummarise</a:t>
          </a:r>
          <a:endParaRPr lang="en-US" dirty="0"/>
        </a:p>
      </dgm:t>
    </dgm:pt>
    <dgm:pt modelId="{FCD85414-83AF-1143-968F-1553503D9EED}" type="parTrans" cxnId="{86958E71-B3B5-A443-9CA4-462E52A4FF67}">
      <dgm:prSet/>
      <dgm:spPr/>
      <dgm:t>
        <a:bodyPr/>
        <a:lstStyle/>
        <a:p>
          <a:endParaRPr lang="en-US"/>
        </a:p>
      </dgm:t>
    </dgm:pt>
    <dgm:pt modelId="{D8899CE4-0240-3E4B-9176-D60EEFDEC91D}" type="sibTrans" cxnId="{86958E71-B3B5-A443-9CA4-462E52A4FF67}">
      <dgm:prSet/>
      <dgm:spPr/>
      <dgm:t>
        <a:bodyPr/>
        <a:lstStyle/>
        <a:p>
          <a:endParaRPr lang="en-US"/>
        </a:p>
      </dgm:t>
    </dgm:pt>
    <dgm:pt modelId="{EF3C5036-98BD-C94B-80D0-8193E18B43DF}">
      <dgm:prSet phldrT="[Text]"/>
      <dgm:spPr/>
      <dgm:t>
        <a:bodyPr/>
        <a:lstStyle/>
        <a:p>
          <a:r>
            <a:rPr lang="en-GB" dirty="0"/>
            <a:t>Frequently summarise what has been said</a:t>
          </a:r>
          <a:endParaRPr lang="en-US" dirty="0"/>
        </a:p>
      </dgm:t>
    </dgm:pt>
    <dgm:pt modelId="{AADC801F-3760-5946-95BC-671123FFFE1E}" type="parTrans" cxnId="{C67CB0DD-CC55-494A-8677-FF13EE39CBE5}">
      <dgm:prSet/>
      <dgm:spPr/>
      <dgm:t>
        <a:bodyPr/>
        <a:lstStyle/>
        <a:p>
          <a:endParaRPr lang="en-US"/>
        </a:p>
      </dgm:t>
    </dgm:pt>
    <dgm:pt modelId="{B6B026C2-4373-784D-8BBD-95484B79A718}" type="sibTrans" cxnId="{C67CB0DD-CC55-494A-8677-FF13EE39CBE5}">
      <dgm:prSet/>
      <dgm:spPr/>
      <dgm:t>
        <a:bodyPr/>
        <a:lstStyle/>
        <a:p>
          <a:endParaRPr lang="en-US"/>
        </a:p>
      </dgm:t>
    </dgm:pt>
    <dgm:pt modelId="{82B613DC-FE46-7444-9F17-52F1D2E43356}" type="pres">
      <dgm:prSet presAssocID="{26A3A455-DAC5-9C44-A124-1B278B20370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1134236-E865-EC48-921B-E7A9EF051231}" type="pres">
      <dgm:prSet presAssocID="{26A3A455-DAC5-9C44-A124-1B278B20370A}" presName="dummyMaxCanvas" presStyleCnt="0">
        <dgm:presLayoutVars/>
      </dgm:prSet>
      <dgm:spPr/>
    </dgm:pt>
    <dgm:pt modelId="{D270CFAF-BB09-4247-ADFD-6F58934D1906}" type="pres">
      <dgm:prSet presAssocID="{26A3A455-DAC5-9C44-A124-1B278B20370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5B7DB-7C14-7C4F-A9D3-A344C909A02D}" type="pres">
      <dgm:prSet presAssocID="{26A3A455-DAC5-9C44-A124-1B278B20370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A09F3B-CE8F-704F-85FE-5681E6249DB2}" type="pres">
      <dgm:prSet presAssocID="{26A3A455-DAC5-9C44-A124-1B278B20370A}" presName="FourNodes_3" presStyleLbl="node1" presStyleIdx="2" presStyleCnt="4" custLinFactNeighborX="-141" custLinFactNeighborY="-909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9D8A46-DCB4-AF4E-B996-EE42712761C8}" type="pres">
      <dgm:prSet presAssocID="{26A3A455-DAC5-9C44-A124-1B278B20370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DE38CA-F254-E34D-8BDC-65DD93DDBC0C}" type="pres">
      <dgm:prSet presAssocID="{26A3A455-DAC5-9C44-A124-1B278B20370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C42571-F2AE-C745-81F5-8206BED3B112}" type="pres">
      <dgm:prSet presAssocID="{26A3A455-DAC5-9C44-A124-1B278B20370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305AEA-D807-9547-BD3F-CD53DA83E87F}" type="pres">
      <dgm:prSet presAssocID="{26A3A455-DAC5-9C44-A124-1B278B20370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476CA9-AC98-8F44-9111-8E799693FAAD}" type="pres">
      <dgm:prSet presAssocID="{26A3A455-DAC5-9C44-A124-1B278B20370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2DC2FB-A336-794F-87D1-BF6BA46EC9A8}" type="pres">
      <dgm:prSet presAssocID="{26A3A455-DAC5-9C44-A124-1B278B20370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D874E7-5F79-334F-9E83-F7271A9A5293}" type="pres">
      <dgm:prSet presAssocID="{26A3A455-DAC5-9C44-A124-1B278B20370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EAB0FA-57AF-7B4D-BB63-6FCC2CD1A860}" type="pres">
      <dgm:prSet presAssocID="{26A3A455-DAC5-9C44-A124-1B278B20370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C0BB3DF-37AC-0E4E-84EF-C34B6E260209}" type="presOf" srcId="{12FFE68A-6C27-D249-AA0E-E77C9711A3A1}" destId="{BFDE38CA-F254-E34D-8BDC-65DD93DDBC0C}" srcOrd="0" destOrd="0" presId="urn:microsoft.com/office/officeart/2005/8/layout/vProcess5"/>
    <dgm:cxn modelId="{E5B03EDC-CCAB-4C4F-8892-6CA376157174}" type="presOf" srcId="{D996018A-DAD9-8549-8275-939CE9D6EABE}" destId="{06D874E7-5F79-334F-9E83-F7271A9A5293}" srcOrd="1" destOrd="1" presId="urn:microsoft.com/office/officeart/2005/8/layout/vProcess5"/>
    <dgm:cxn modelId="{BB0E6080-D14B-C94B-A4C6-43085F643932}" type="presOf" srcId="{EF3C5036-98BD-C94B-80D0-8193E18B43DF}" destId="{F69D8A46-DCB4-AF4E-B996-EE42712761C8}" srcOrd="0" destOrd="1" presId="urn:microsoft.com/office/officeart/2005/8/layout/vProcess5"/>
    <dgm:cxn modelId="{0FB846DC-8C62-3A45-9060-BCC9F64AAB39}" type="presOf" srcId="{7CE15E76-ECF4-F748-9361-DF0490F19277}" destId="{C9D5B7DB-7C14-7C4F-A9D3-A344C909A02D}" srcOrd="0" destOrd="0" presId="urn:microsoft.com/office/officeart/2005/8/layout/vProcess5"/>
    <dgm:cxn modelId="{EDAF52D0-59D2-5A46-8091-D273F5C3D09E}" srcId="{7CE15E76-ECF4-F748-9361-DF0490F19277}" destId="{89224253-1D1D-5044-B34C-98E7A33B3A5C}" srcOrd="0" destOrd="0" parTransId="{C3BD61B4-F93D-5646-BD3A-4F06C7D4402D}" sibTransId="{4BE1328F-58EC-AB40-BED8-28295E764973}"/>
    <dgm:cxn modelId="{7A2FB9DD-F201-AC43-AE61-24988224CF22}" type="presOf" srcId="{069DCAA0-63AA-494D-8FB7-525A196C594C}" destId="{93476CA9-AC98-8F44-9111-8E799693FAAD}" srcOrd="1" destOrd="0" presId="urn:microsoft.com/office/officeart/2005/8/layout/vProcess5"/>
    <dgm:cxn modelId="{FA89972C-C68F-214D-9D5F-BB3811B956EB}" srcId="{26A3A455-DAC5-9C44-A124-1B278B20370A}" destId="{D88A4555-7506-3446-BA8F-FD5D82B99F7D}" srcOrd="2" destOrd="0" parTransId="{D6955EC8-A770-5943-BA41-B81B2003E829}" sibTransId="{324C561F-D730-1B44-8B88-6E6271BF4A35}"/>
    <dgm:cxn modelId="{A3F741C6-8598-1346-9844-2DC848F53DFA}" type="presOf" srcId="{6868140C-162F-0F43-A39A-82288A6135F6}" destId="{D270CFAF-BB09-4247-ADFD-6F58934D1906}" srcOrd="0" destOrd="1" presId="urn:microsoft.com/office/officeart/2005/8/layout/vProcess5"/>
    <dgm:cxn modelId="{D450F5C7-1208-394C-BB2C-D88219990DCD}" type="presOf" srcId="{E42061BA-6BD3-9E48-962B-A6479E76EFD2}" destId="{09C42571-F2AE-C745-81F5-8206BED3B112}" srcOrd="0" destOrd="0" presId="urn:microsoft.com/office/officeart/2005/8/layout/vProcess5"/>
    <dgm:cxn modelId="{0D506C8E-D616-E34B-B6A6-2D96C0EED853}" type="presOf" srcId="{89224253-1D1D-5044-B34C-98E7A33B3A5C}" destId="{C9D5B7DB-7C14-7C4F-A9D3-A344C909A02D}" srcOrd="0" destOrd="1" presId="urn:microsoft.com/office/officeart/2005/8/layout/vProcess5"/>
    <dgm:cxn modelId="{89071054-3765-6D48-A001-FBFD52882CB4}" srcId="{069DCAA0-63AA-494D-8FB7-525A196C594C}" destId="{6868140C-162F-0F43-A39A-82288A6135F6}" srcOrd="0" destOrd="0" parTransId="{BE39D82C-DA7B-E740-8B10-8FC56CC5D14F}" sibTransId="{FF43732A-3ECB-084E-9140-43767DA6F9D2}"/>
    <dgm:cxn modelId="{9A4DE066-623F-0E48-95D1-51F266F5D00A}" type="presOf" srcId="{91E51013-0263-3448-A2CE-C719AB060A20}" destId="{90EAB0FA-57AF-7B4D-BB63-6FCC2CD1A860}" srcOrd="1" destOrd="0" presId="urn:microsoft.com/office/officeart/2005/8/layout/vProcess5"/>
    <dgm:cxn modelId="{8F97CDC5-5DA4-2E4D-81A5-8C68C4DCCBC9}" type="presOf" srcId="{069DCAA0-63AA-494D-8FB7-525A196C594C}" destId="{D270CFAF-BB09-4247-ADFD-6F58934D1906}" srcOrd="0" destOrd="0" presId="urn:microsoft.com/office/officeart/2005/8/layout/vProcess5"/>
    <dgm:cxn modelId="{7371CCD6-AA19-A549-A735-49C45617F80C}" type="presOf" srcId="{D88A4555-7506-3446-BA8F-FD5D82B99F7D}" destId="{14A09F3B-CE8F-704F-85FE-5681E6249DB2}" srcOrd="0" destOrd="0" presId="urn:microsoft.com/office/officeart/2005/8/layout/vProcess5"/>
    <dgm:cxn modelId="{62B8C9B0-3598-4F4F-B6D7-706D7EAA1F18}" type="presOf" srcId="{EF3C5036-98BD-C94B-80D0-8193E18B43DF}" destId="{90EAB0FA-57AF-7B4D-BB63-6FCC2CD1A860}" srcOrd="1" destOrd="1" presId="urn:microsoft.com/office/officeart/2005/8/layout/vProcess5"/>
    <dgm:cxn modelId="{C67CB0DD-CC55-494A-8677-FF13EE39CBE5}" srcId="{91E51013-0263-3448-A2CE-C719AB060A20}" destId="{EF3C5036-98BD-C94B-80D0-8193E18B43DF}" srcOrd="0" destOrd="0" parTransId="{AADC801F-3760-5946-95BC-671123FFFE1E}" sibTransId="{B6B026C2-4373-784D-8BBD-95484B79A718}"/>
    <dgm:cxn modelId="{8228CAEE-DAB6-3D49-BB5F-6C2F5E9F3D47}" type="presOf" srcId="{D88A4555-7506-3446-BA8F-FD5D82B99F7D}" destId="{06D874E7-5F79-334F-9E83-F7271A9A5293}" srcOrd="1" destOrd="0" presId="urn:microsoft.com/office/officeart/2005/8/layout/vProcess5"/>
    <dgm:cxn modelId="{8E965F46-4D63-6E42-AC14-20C8A028BC48}" type="presOf" srcId="{91E51013-0263-3448-A2CE-C719AB060A20}" destId="{F69D8A46-DCB4-AF4E-B996-EE42712761C8}" srcOrd="0" destOrd="0" presId="urn:microsoft.com/office/officeart/2005/8/layout/vProcess5"/>
    <dgm:cxn modelId="{E8373D9E-FC49-DA4F-8A1A-C0EE57AD88BF}" type="presOf" srcId="{89224253-1D1D-5044-B34C-98E7A33B3A5C}" destId="{432DC2FB-A336-794F-87D1-BF6BA46EC9A8}" srcOrd="1" destOrd="1" presId="urn:microsoft.com/office/officeart/2005/8/layout/vProcess5"/>
    <dgm:cxn modelId="{6D676102-DDDC-964C-9F00-1E9FF1A987EE}" type="presOf" srcId="{6868140C-162F-0F43-A39A-82288A6135F6}" destId="{93476CA9-AC98-8F44-9111-8E799693FAAD}" srcOrd="1" destOrd="1" presId="urn:microsoft.com/office/officeart/2005/8/layout/vProcess5"/>
    <dgm:cxn modelId="{00754053-98CF-5C4F-B462-BC5FDEF40EA0}" srcId="{D88A4555-7506-3446-BA8F-FD5D82B99F7D}" destId="{D996018A-DAD9-8549-8275-939CE9D6EABE}" srcOrd="0" destOrd="0" parTransId="{C0D4B679-DDB9-E447-AE94-0D7338C5E0A9}" sibTransId="{F015CEF1-C0BB-D148-A378-1A54DFF51076}"/>
    <dgm:cxn modelId="{29CEA2A5-A7BD-C147-A2ED-6863FC1D442B}" type="presOf" srcId="{26A3A455-DAC5-9C44-A124-1B278B20370A}" destId="{82B613DC-FE46-7444-9F17-52F1D2E43356}" srcOrd="0" destOrd="0" presId="urn:microsoft.com/office/officeart/2005/8/layout/vProcess5"/>
    <dgm:cxn modelId="{BD8592EA-2D49-3047-9924-74FC5E319E10}" type="presOf" srcId="{D996018A-DAD9-8549-8275-939CE9D6EABE}" destId="{14A09F3B-CE8F-704F-85FE-5681E6249DB2}" srcOrd="0" destOrd="1" presId="urn:microsoft.com/office/officeart/2005/8/layout/vProcess5"/>
    <dgm:cxn modelId="{7D626C58-6102-5843-8375-B733E0CCE007}" srcId="{26A3A455-DAC5-9C44-A124-1B278B20370A}" destId="{069DCAA0-63AA-494D-8FB7-525A196C594C}" srcOrd="0" destOrd="0" parTransId="{7E05D73F-9DE4-6144-9D5C-D0664D14E941}" sibTransId="{12FFE68A-6C27-D249-AA0E-E77C9711A3A1}"/>
    <dgm:cxn modelId="{86958E71-B3B5-A443-9CA4-462E52A4FF67}" srcId="{26A3A455-DAC5-9C44-A124-1B278B20370A}" destId="{91E51013-0263-3448-A2CE-C719AB060A20}" srcOrd="3" destOrd="0" parTransId="{FCD85414-83AF-1143-968F-1553503D9EED}" sibTransId="{D8899CE4-0240-3E4B-9176-D60EEFDEC91D}"/>
    <dgm:cxn modelId="{A2886302-013D-0C43-BB1E-09EA15189A8A}" type="presOf" srcId="{324C561F-D730-1B44-8B88-6E6271BF4A35}" destId="{5C305AEA-D807-9547-BD3F-CD53DA83E87F}" srcOrd="0" destOrd="0" presId="urn:microsoft.com/office/officeart/2005/8/layout/vProcess5"/>
    <dgm:cxn modelId="{65E22C22-0C88-A74B-9665-F8D101E0799B}" srcId="{26A3A455-DAC5-9C44-A124-1B278B20370A}" destId="{7CE15E76-ECF4-F748-9361-DF0490F19277}" srcOrd="1" destOrd="0" parTransId="{C6C18219-2AE2-5341-9E6B-B26FF9A2DCBA}" sibTransId="{E42061BA-6BD3-9E48-962B-A6479E76EFD2}"/>
    <dgm:cxn modelId="{B42FB597-D228-DC41-A276-B83663135AA4}" type="presOf" srcId="{7CE15E76-ECF4-F748-9361-DF0490F19277}" destId="{432DC2FB-A336-794F-87D1-BF6BA46EC9A8}" srcOrd="1" destOrd="0" presId="urn:microsoft.com/office/officeart/2005/8/layout/vProcess5"/>
    <dgm:cxn modelId="{1F56FF84-6B56-F045-8144-57A522631BEA}" type="presParOf" srcId="{82B613DC-FE46-7444-9F17-52F1D2E43356}" destId="{B1134236-E865-EC48-921B-E7A9EF051231}" srcOrd="0" destOrd="0" presId="urn:microsoft.com/office/officeart/2005/8/layout/vProcess5"/>
    <dgm:cxn modelId="{FE1BA00F-FC37-D248-803C-8192FDA7768B}" type="presParOf" srcId="{82B613DC-FE46-7444-9F17-52F1D2E43356}" destId="{D270CFAF-BB09-4247-ADFD-6F58934D1906}" srcOrd="1" destOrd="0" presId="urn:microsoft.com/office/officeart/2005/8/layout/vProcess5"/>
    <dgm:cxn modelId="{A52ACF30-DB6C-1F47-A697-495B5BEA87CD}" type="presParOf" srcId="{82B613DC-FE46-7444-9F17-52F1D2E43356}" destId="{C9D5B7DB-7C14-7C4F-A9D3-A344C909A02D}" srcOrd="2" destOrd="0" presId="urn:microsoft.com/office/officeart/2005/8/layout/vProcess5"/>
    <dgm:cxn modelId="{39935E45-F1B6-784D-8A74-F7CAA1D462D3}" type="presParOf" srcId="{82B613DC-FE46-7444-9F17-52F1D2E43356}" destId="{14A09F3B-CE8F-704F-85FE-5681E6249DB2}" srcOrd="3" destOrd="0" presId="urn:microsoft.com/office/officeart/2005/8/layout/vProcess5"/>
    <dgm:cxn modelId="{6B1DCBF9-F32C-0743-BF23-7171279EC6F1}" type="presParOf" srcId="{82B613DC-FE46-7444-9F17-52F1D2E43356}" destId="{F69D8A46-DCB4-AF4E-B996-EE42712761C8}" srcOrd="4" destOrd="0" presId="urn:microsoft.com/office/officeart/2005/8/layout/vProcess5"/>
    <dgm:cxn modelId="{9FCCFC3A-ECAF-CC46-8A4E-2E453253EA0D}" type="presParOf" srcId="{82B613DC-FE46-7444-9F17-52F1D2E43356}" destId="{BFDE38CA-F254-E34D-8BDC-65DD93DDBC0C}" srcOrd="5" destOrd="0" presId="urn:microsoft.com/office/officeart/2005/8/layout/vProcess5"/>
    <dgm:cxn modelId="{8AF96B6F-E9BA-754A-B97B-0EC14699DDEC}" type="presParOf" srcId="{82B613DC-FE46-7444-9F17-52F1D2E43356}" destId="{09C42571-F2AE-C745-81F5-8206BED3B112}" srcOrd="6" destOrd="0" presId="urn:microsoft.com/office/officeart/2005/8/layout/vProcess5"/>
    <dgm:cxn modelId="{796F14BD-048D-A541-9459-40C6C04F907A}" type="presParOf" srcId="{82B613DC-FE46-7444-9F17-52F1D2E43356}" destId="{5C305AEA-D807-9547-BD3F-CD53DA83E87F}" srcOrd="7" destOrd="0" presId="urn:microsoft.com/office/officeart/2005/8/layout/vProcess5"/>
    <dgm:cxn modelId="{03DE7E9E-C2A9-614E-B71C-D94B8A20CEAF}" type="presParOf" srcId="{82B613DC-FE46-7444-9F17-52F1D2E43356}" destId="{93476CA9-AC98-8F44-9111-8E799693FAAD}" srcOrd="8" destOrd="0" presId="urn:microsoft.com/office/officeart/2005/8/layout/vProcess5"/>
    <dgm:cxn modelId="{0AE1B877-ABA8-8248-B5F1-4AEADE0BE4F4}" type="presParOf" srcId="{82B613DC-FE46-7444-9F17-52F1D2E43356}" destId="{432DC2FB-A336-794F-87D1-BF6BA46EC9A8}" srcOrd="9" destOrd="0" presId="urn:microsoft.com/office/officeart/2005/8/layout/vProcess5"/>
    <dgm:cxn modelId="{694BD0E3-3FC6-8945-88B9-7933DF5F0500}" type="presParOf" srcId="{82B613DC-FE46-7444-9F17-52F1D2E43356}" destId="{06D874E7-5F79-334F-9E83-F7271A9A5293}" srcOrd="10" destOrd="0" presId="urn:microsoft.com/office/officeart/2005/8/layout/vProcess5"/>
    <dgm:cxn modelId="{DAB260D1-3879-C745-BFF7-54D5FBE50A4A}" type="presParOf" srcId="{82B613DC-FE46-7444-9F17-52F1D2E43356}" destId="{90EAB0FA-57AF-7B4D-BB63-6FCC2CD1A86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59F3E7-DEF9-0849-A64A-FF3EA02EB90E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ED2261-8E6A-4043-BD93-33DA15214C79}">
      <dgm:prSet phldrT="[Text]"/>
      <dgm:spPr/>
      <dgm:t>
        <a:bodyPr/>
        <a:lstStyle/>
        <a:p>
          <a:r>
            <a:rPr lang="en-US" dirty="0"/>
            <a:t>Suspend judgement</a:t>
          </a:r>
        </a:p>
      </dgm:t>
    </dgm:pt>
    <dgm:pt modelId="{FB7D2158-4A79-6D46-BC68-F1293834BFCF}" type="parTrans" cxnId="{96A63220-2B38-4645-A7D9-C9158AEBA4D0}">
      <dgm:prSet/>
      <dgm:spPr/>
      <dgm:t>
        <a:bodyPr/>
        <a:lstStyle/>
        <a:p>
          <a:endParaRPr lang="en-US"/>
        </a:p>
      </dgm:t>
    </dgm:pt>
    <dgm:pt modelId="{88E71887-7BA8-B145-8CAC-CE653CCA7C88}" type="sibTrans" cxnId="{96A63220-2B38-4645-A7D9-C9158AEBA4D0}">
      <dgm:prSet/>
      <dgm:spPr/>
      <dgm:t>
        <a:bodyPr/>
        <a:lstStyle/>
        <a:p>
          <a:endParaRPr lang="en-US"/>
        </a:p>
      </dgm:t>
    </dgm:pt>
    <dgm:pt modelId="{08AC1A6A-9688-234F-B13F-9BFBDE289DD3}">
      <dgm:prSet phldrT="[Text]"/>
      <dgm:spPr/>
      <dgm:t>
        <a:bodyPr/>
        <a:lstStyle/>
        <a:p>
          <a:r>
            <a:rPr lang="en-US" dirty="0"/>
            <a:t>Listen for what is not being said</a:t>
          </a:r>
        </a:p>
      </dgm:t>
    </dgm:pt>
    <dgm:pt modelId="{EA287FC5-EA3D-014B-90B9-C6F8B8066D26}" type="parTrans" cxnId="{549D49E3-474A-1140-9F2E-AA9BF77B467B}">
      <dgm:prSet/>
      <dgm:spPr/>
      <dgm:t>
        <a:bodyPr/>
        <a:lstStyle/>
        <a:p>
          <a:endParaRPr lang="en-US"/>
        </a:p>
      </dgm:t>
    </dgm:pt>
    <dgm:pt modelId="{66E6D36C-E0D8-F749-B331-6CDCA6E96B9F}" type="sibTrans" cxnId="{549D49E3-474A-1140-9F2E-AA9BF77B467B}">
      <dgm:prSet/>
      <dgm:spPr/>
      <dgm:t>
        <a:bodyPr/>
        <a:lstStyle/>
        <a:p>
          <a:endParaRPr lang="en-US"/>
        </a:p>
      </dgm:t>
    </dgm:pt>
    <dgm:pt modelId="{3C8B4727-7B98-7847-B66F-2F5546FA82E1}">
      <dgm:prSet phldrT="[Text]"/>
      <dgm:spPr/>
      <dgm:t>
        <a:bodyPr/>
        <a:lstStyle/>
        <a:p>
          <a:r>
            <a:rPr lang="en-US" dirty="0"/>
            <a:t>Let go of the need to speak</a:t>
          </a:r>
        </a:p>
      </dgm:t>
    </dgm:pt>
    <dgm:pt modelId="{C218C3C1-B2BF-8942-B7F0-16BA2EA41FB5}" type="parTrans" cxnId="{5541B3C1-39BC-A94D-9DE8-D179C2FB40EF}">
      <dgm:prSet/>
      <dgm:spPr/>
      <dgm:t>
        <a:bodyPr/>
        <a:lstStyle/>
        <a:p>
          <a:endParaRPr lang="en-US"/>
        </a:p>
      </dgm:t>
    </dgm:pt>
    <dgm:pt modelId="{AFECCEA5-BEF1-EE45-9948-41ADDAD0BC7B}" type="sibTrans" cxnId="{5541B3C1-39BC-A94D-9DE8-D179C2FB40EF}">
      <dgm:prSet/>
      <dgm:spPr/>
      <dgm:t>
        <a:bodyPr/>
        <a:lstStyle/>
        <a:p>
          <a:endParaRPr lang="en-US"/>
        </a:p>
      </dgm:t>
    </dgm:pt>
    <dgm:pt modelId="{C87D7C06-106A-BB4D-9A24-D28101A38839}">
      <dgm:prSet phldrT="[Text]"/>
      <dgm:spPr/>
      <dgm:t>
        <a:bodyPr/>
        <a:lstStyle/>
        <a:p>
          <a:r>
            <a:rPr lang="en-US" dirty="0"/>
            <a:t>Focus your attention </a:t>
          </a:r>
        </a:p>
      </dgm:t>
    </dgm:pt>
    <dgm:pt modelId="{59BDB90A-F397-F14A-AD67-6652907A4724}" type="parTrans" cxnId="{218D6D94-124A-674A-8BCC-285D2C5625B2}">
      <dgm:prSet/>
      <dgm:spPr/>
      <dgm:t>
        <a:bodyPr/>
        <a:lstStyle/>
        <a:p>
          <a:endParaRPr lang="en-US"/>
        </a:p>
      </dgm:t>
    </dgm:pt>
    <dgm:pt modelId="{5D1BDD4F-CDF1-7940-AC31-3066B8EE9360}" type="sibTrans" cxnId="{218D6D94-124A-674A-8BCC-285D2C5625B2}">
      <dgm:prSet/>
      <dgm:spPr/>
      <dgm:t>
        <a:bodyPr/>
        <a:lstStyle/>
        <a:p>
          <a:endParaRPr lang="en-US"/>
        </a:p>
      </dgm:t>
    </dgm:pt>
    <dgm:pt modelId="{9B2387B2-E699-3C4D-A439-8B3A946FF9A3}" type="pres">
      <dgm:prSet presAssocID="{D859F3E7-DEF9-0849-A64A-FF3EA02EB90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6022D48-3B17-364C-93DD-679A94E20D9C}" type="pres">
      <dgm:prSet presAssocID="{60ED2261-8E6A-4043-BD93-33DA15214C79}" presName="parentLin" presStyleCnt="0"/>
      <dgm:spPr/>
    </dgm:pt>
    <dgm:pt modelId="{5BB486FE-3818-2C42-8364-5AEA82B63EDA}" type="pres">
      <dgm:prSet presAssocID="{60ED2261-8E6A-4043-BD93-33DA15214C79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79226A18-483A-E248-8A34-4B0F5E588C3C}" type="pres">
      <dgm:prSet presAssocID="{60ED2261-8E6A-4043-BD93-33DA15214C7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B228F2-4586-4D48-A3A2-EF2E174A0E39}" type="pres">
      <dgm:prSet presAssocID="{60ED2261-8E6A-4043-BD93-33DA15214C79}" presName="negativeSpace" presStyleCnt="0"/>
      <dgm:spPr/>
    </dgm:pt>
    <dgm:pt modelId="{81F8B197-1328-2348-96C2-EEF4E229860B}" type="pres">
      <dgm:prSet presAssocID="{60ED2261-8E6A-4043-BD93-33DA15214C79}" presName="childText" presStyleLbl="conFgAcc1" presStyleIdx="0" presStyleCnt="4" custLinFactY="-100000" custLinFactNeighborX="21875" custLinFactNeighborY="-153386">
        <dgm:presLayoutVars>
          <dgm:bulletEnabled val="1"/>
        </dgm:presLayoutVars>
      </dgm:prSet>
      <dgm:spPr/>
    </dgm:pt>
    <dgm:pt modelId="{675E65CF-4154-DC40-8FF9-3A25B5D27927}" type="pres">
      <dgm:prSet presAssocID="{88E71887-7BA8-B145-8CAC-CE653CCA7C88}" presName="spaceBetweenRectangles" presStyleCnt="0"/>
      <dgm:spPr/>
    </dgm:pt>
    <dgm:pt modelId="{A32CD057-B064-EB4F-88DD-693B5BEACF85}" type="pres">
      <dgm:prSet presAssocID="{08AC1A6A-9688-234F-B13F-9BFBDE289DD3}" presName="parentLin" presStyleCnt="0"/>
      <dgm:spPr/>
    </dgm:pt>
    <dgm:pt modelId="{CFE2F7E9-08C8-A74F-929E-6A52469044BB}" type="pres">
      <dgm:prSet presAssocID="{08AC1A6A-9688-234F-B13F-9BFBDE289DD3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EDA8F4AD-9CC7-034C-812A-3B3D1E8FD3D0}" type="pres">
      <dgm:prSet presAssocID="{08AC1A6A-9688-234F-B13F-9BFBDE289DD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3DA956-426E-AA49-936A-6F9F99E64F6F}" type="pres">
      <dgm:prSet presAssocID="{08AC1A6A-9688-234F-B13F-9BFBDE289DD3}" presName="negativeSpace" presStyleCnt="0"/>
      <dgm:spPr/>
    </dgm:pt>
    <dgm:pt modelId="{2CE5666A-23C1-4941-81EC-28E6DEC4FAA5}" type="pres">
      <dgm:prSet presAssocID="{08AC1A6A-9688-234F-B13F-9BFBDE289DD3}" presName="childText" presStyleLbl="conFgAcc1" presStyleIdx="1" presStyleCnt="4">
        <dgm:presLayoutVars>
          <dgm:bulletEnabled val="1"/>
        </dgm:presLayoutVars>
      </dgm:prSet>
      <dgm:spPr/>
    </dgm:pt>
    <dgm:pt modelId="{7A109FF4-16CC-7849-9265-EE592E4FDA06}" type="pres">
      <dgm:prSet presAssocID="{66E6D36C-E0D8-F749-B331-6CDCA6E96B9F}" presName="spaceBetweenRectangles" presStyleCnt="0"/>
      <dgm:spPr/>
    </dgm:pt>
    <dgm:pt modelId="{A68C28DA-4A81-424B-9172-157F80F73D20}" type="pres">
      <dgm:prSet presAssocID="{3C8B4727-7B98-7847-B66F-2F5546FA82E1}" presName="parentLin" presStyleCnt="0"/>
      <dgm:spPr/>
    </dgm:pt>
    <dgm:pt modelId="{ED3FA44B-A309-A848-805C-FCB2E5670197}" type="pres">
      <dgm:prSet presAssocID="{3C8B4727-7B98-7847-B66F-2F5546FA82E1}" presName="parentLeftMargin" presStyleLbl="node1" presStyleIdx="1" presStyleCnt="4"/>
      <dgm:spPr/>
      <dgm:t>
        <a:bodyPr/>
        <a:lstStyle/>
        <a:p>
          <a:endParaRPr lang="en-GB"/>
        </a:p>
      </dgm:t>
    </dgm:pt>
    <dgm:pt modelId="{2032F9E5-8CDF-E246-8F10-DBAC3259C1D0}" type="pres">
      <dgm:prSet presAssocID="{3C8B4727-7B98-7847-B66F-2F5546FA82E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6312D5-6B31-F24A-B86F-A971448DC270}" type="pres">
      <dgm:prSet presAssocID="{3C8B4727-7B98-7847-B66F-2F5546FA82E1}" presName="negativeSpace" presStyleCnt="0"/>
      <dgm:spPr/>
    </dgm:pt>
    <dgm:pt modelId="{23122193-D7CF-C744-8F75-9C75ABC41AA1}" type="pres">
      <dgm:prSet presAssocID="{3C8B4727-7B98-7847-B66F-2F5546FA82E1}" presName="childText" presStyleLbl="conFgAcc1" presStyleIdx="2" presStyleCnt="4">
        <dgm:presLayoutVars>
          <dgm:bulletEnabled val="1"/>
        </dgm:presLayoutVars>
      </dgm:prSet>
      <dgm:spPr/>
    </dgm:pt>
    <dgm:pt modelId="{8ECC2502-3495-2240-9011-C7338CC77511}" type="pres">
      <dgm:prSet presAssocID="{AFECCEA5-BEF1-EE45-9948-41ADDAD0BC7B}" presName="spaceBetweenRectangles" presStyleCnt="0"/>
      <dgm:spPr/>
    </dgm:pt>
    <dgm:pt modelId="{61FB32CD-BA6E-2C44-932F-F8C73B8CB3F9}" type="pres">
      <dgm:prSet presAssocID="{C87D7C06-106A-BB4D-9A24-D28101A38839}" presName="parentLin" presStyleCnt="0"/>
      <dgm:spPr/>
    </dgm:pt>
    <dgm:pt modelId="{BA34481B-AAC4-484F-BCCD-916FD76647BA}" type="pres">
      <dgm:prSet presAssocID="{C87D7C06-106A-BB4D-9A24-D28101A38839}" presName="parentLeftMargin" presStyleLbl="node1" presStyleIdx="2" presStyleCnt="4"/>
      <dgm:spPr/>
      <dgm:t>
        <a:bodyPr/>
        <a:lstStyle/>
        <a:p>
          <a:endParaRPr lang="en-GB"/>
        </a:p>
      </dgm:t>
    </dgm:pt>
    <dgm:pt modelId="{9357709A-A8CC-1640-9CD3-A3FAFD38EDEC}" type="pres">
      <dgm:prSet presAssocID="{C87D7C06-106A-BB4D-9A24-D28101A3883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E539119-32CA-5747-8A3B-23F0DFB4D400}" type="pres">
      <dgm:prSet presAssocID="{C87D7C06-106A-BB4D-9A24-D28101A38839}" presName="negativeSpace" presStyleCnt="0"/>
      <dgm:spPr/>
    </dgm:pt>
    <dgm:pt modelId="{FD9935BB-0393-7348-A517-12590B0CF9D0}" type="pres">
      <dgm:prSet presAssocID="{C87D7C06-106A-BB4D-9A24-D28101A3883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0C07A21-8A3D-B54C-B813-903B6F11CDF6}" type="presOf" srcId="{3C8B4727-7B98-7847-B66F-2F5546FA82E1}" destId="{ED3FA44B-A309-A848-805C-FCB2E5670197}" srcOrd="0" destOrd="0" presId="urn:microsoft.com/office/officeart/2005/8/layout/list1"/>
    <dgm:cxn modelId="{C5EBB8C3-1F26-C14A-88DF-1E3712CB7AA8}" type="presOf" srcId="{C87D7C06-106A-BB4D-9A24-D28101A38839}" destId="{9357709A-A8CC-1640-9CD3-A3FAFD38EDEC}" srcOrd="1" destOrd="0" presId="urn:microsoft.com/office/officeart/2005/8/layout/list1"/>
    <dgm:cxn modelId="{6EB77459-9DAA-9241-9B9B-64B4965DA34D}" type="presOf" srcId="{08AC1A6A-9688-234F-B13F-9BFBDE289DD3}" destId="{EDA8F4AD-9CC7-034C-812A-3B3D1E8FD3D0}" srcOrd="1" destOrd="0" presId="urn:microsoft.com/office/officeart/2005/8/layout/list1"/>
    <dgm:cxn modelId="{218D6D94-124A-674A-8BCC-285D2C5625B2}" srcId="{D859F3E7-DEF9-0849-A64A-FF3EA02EB90E}" destId="{C87D7C06-106A-BB4D-9A24-D28101A38839}" srcOrd="3" destOrd="0" parTransId="{59BDB90A-F397-F14A-AD67-6652907A4724}" sibTransId="{5D1BDD4F-CDF1-7940-AC31-3066B8EE9360}"/>
    <dgm:cxn modelId="{5541B3C1-39BC-A94D-9DE8-D179C2FB40EF}" srcId="{D859F3E7-DEF9-0849-A64A-FF3EA02EB90E}" destId="{3C8B4727-7B98-7847-B66F-2F5546FA82E1}" srcOrd="2" destOrd="0" parTransId="{C218C3C1-B2BF-8942-B7F0-16BA2EA41FB5}" sibTransId="{AFECCEA5-BEF1-EE45-9948-41ADDAD0BC7B}"/>
    <dgm:cxn modelId="{1B4057D1-3F2C-4444-A95B-CA1F7D44A860}" type="presOf" srcId="{D859F3E7-DEF9-0849-A64A-FF3EA02EB90E}" destId="{9B2387B2-E699-3C4D-A439-8B3A946FF9A3}" srcOrd="0" destOrd="0" presId="urn:microsoft.com/office/officeart/2005/8/layout/list1"/>
    <dgm:cxn modelId="{46F2642A-F5AA-AC4B-BFE4-0D8CC3BEDBED}" type="presOf" srcId="{C87D7C06-106A-BB4D-9A24-D28101A38839}" destId="{BA34481B-AAC4-484F-BCCD-916FD76647BA}" srcOrd="0" destOrd="0" presId="urn:microsoft.com/office/officeart/2005/8/layout/list1"/>
    <dgm:cxn modelId="{549D49E3-474A-1140-9F2E-AA9BF77B467B}" srcId="{D859F3E7-DEF9-0849-A64A-FF3EA02EB90E}" destId="{08AC1A6A-9688-234F-B13F-9BFBDE289DD3}" srcOrd="1" destOrd="0" parTransId="{EA287FC5-EA3D-014B-90B9-C6F8B8066D26}" sibTransId="{66E6D36C-E0D8-F749-B331-6CDCA6E96B9F}"/>
    <dgm:cxn modelId="{F9F51816-3436-784F-BBC6-1C34395CE124}" type="presOf" srcId="{3C8B4727-7B98-7847-B66F-2F5546FA82E1}" destId="{2032F9E5-8CDF-E246-8F10-DBAC3259C1D0}" srcOrd="1" destOrd="0" presId="urn:microsoft.com/office/officeart/2005/8/layout/list1"/>
    <dgm:cxn modelId="{898065B2-D7E6-C549-B860-15C5F2B41714}" type="presOf" srcId="{08AC1A6A-9688-234F-B13F-9BFBDE289DD3}" destId="{CFE2F7E9-08C8-A74F-929E-6A52469044BB}" srcOrd="0" destOrd="0" presId="urn:microsoft.com/office/officeart/2005/8/layout/list1"/>
    <dgm:cxn modelId="{96A63220-2B38-4645-A7D9-C9158AEBA4D0}" srcId="{D859F3E7-DEF9-0849-A64A-FF3EA02EB90E}" destId="{60ED2261-8E6A-4043-BD93-33DA15214C79}" srcOrd="0" destOrd="0" parTransId="{FB7D2158-4A79-6D46-BC68-F1293834BFCF}" sibTransId="{88E71887-7BA8-B145-8CAC-CE653CCA7C88}"/>
    <dgm:cxn modelId="{E97FAC15-9124-8C4F-8F52-424E088E23B7}" type="presOf" srcId="{60ED2261-8E6A-4043-BD93-33DA15214C79}" destId="{5BB486FE-3818-2C42-8364-5AEA82B63EDA}" srcOrd="0" destOrd="0" presId="urn:microsoft.com/office/officeart/2005/8/layout/list1"/>
    <dgm:cxn modelId="{1FDE0712-C988-EA41-A611-4CC51C0AFA71}" type="presOf" srcId="{60ED2261-8E6A-4043-BD93-33DA15214C79}" destId="{79226A18-483A-E248-8A34-4B0F5E588C3C}" srcOrd="1" destOrd="0" presId="urn:microsoft.com/office/officeart/2005/8/layout/list1"/>
    <dgm:cxn modelId="{52E6F030-AD5D-2549-BFC1-92904C9E0EAF}" type="presParOf" srcId="{9B2387B2-E699-3C4D-A439-8B3A946FF9A3}" destId="{D6022D48-3B17-364C-93DD-679A94E20D9C}" srcOrd="0" destOrd="0" presId="urn:microsoft.com/office/officeart/2005/8/layout/list1"/>
    <dgm:cxn modelId="{A00E3625-E4C4-0242-9975-19847EBC7B28}" type="presParOf" srcId="{D6022D48-3B17-364C-93DD-679A94E20D9C}" destId="{5BB486FE-3818-2C42-8364-5AEA82B63EDA}" srcOrd="0" destOrd="0" presId="urn:microsoft.com/office/officeart/2005/8/layout/list1"/>
    <dgm:cxn modelId="{EE834A3E-DCED-0945-8561-140FF508DC84}" type="presParOf" srcId="{D6022D48-3B17-364C-93DD-679A94E20D9C}" destId="{79226A18-483A-E248-8A34-4B0F5E588C3C}" srcOrd="1" destOrd="0" presId="urn:microsoft.com/office/officeart/2005/8/layout/list1"/>
    <dgm:cxn modelId="{ABDB7143-3CB2-4942-8D5E-AD4EA2BFE1F9}" type="presParOf" srcId="{9B2387B2-E699-3C4D-A439-8B3A946FF9A3}" destId="{45B228F2-4586-4D48-A3A2-EF2E174A0E39}" srcOrd="1" destOrd="0" presId="urn:microsoft.com/office/officeart/2005/8/layout/list1"/>
    <dgm:cxn modelId="{A9C8048C-0821-6545-AD1D-A9DC4C545F5C}" type="presParOf" srcId="{9B2387B2-E699-3C4D-A439-8B3A946FF9A3}" destId="{81F8B197-1328-2348-96C2-EEF4E229860B}" srcOrd="2" destOrd="0" presId="urn:microsoft.com/office/officeart/2005/8/layout/list1"/>
    <dgm:cxn modelId="{8D5F3651-9E13-104E-8005-65469AC21EB7}" type="presParOf" srcId="{9B2387B2-E699-3C4D-A439-8B3A946FF9A3}" destId="{675E65CF-4154-DC40-8FF9-3A25B5D27927}" srcOrd="3" destOrd="0" presId="urn:microsoft.com/office/officeart/2005/8/layout/list1"/>
    <dgm:cxn modelId="{DF92206E-FEBA-A645-B726-08C8B91660E4}" type="presParOf" srcId="{9B2387B2-E699-3C4D-A439-8B3A946FF9A3}" destId="{A32CD057-B064-EB4F-88DD-693B5BEACF85}" srcOrd="4" destOrd="0" presId="urn:microsoft.com/office/officeart/2005/8/layout/list1"/>
    <dgm:cxn modelId="{74B1AE9B-34F0-B442-845C-82D85C0D06D9}" type="presParOf" srcId="{A32CD057-B064-EB4F-88DD-693B5BEACF85}" destId="{CFE2F7E9-08C8-A74F-929E-6A52469044BB}" srcOrd="0" destOrd="0" presId="urn:microsoft.com/office/officeart/2005/8/layout/list1"/>
    <dgm:cxn modelId="{D3DDFF2D-34C8-144B-883B-8E82B2C2D193}" type="presParOf" srcId="{A32CD057-B064-EB4F-88DD-693B5BEACF85}" destId="{EDA8F4AD-9CC7-034C-812A-3B3D1E8FD3D0}" srcOrd="1" destOrd="0" presId="urn:microsoft.com/office/officeart/2005/8/layout/list1"/>
    <dgm:cxn modelId="{AACBA89D-A5A6-9843-A0F8-2F39A150AC4E}" type="presParOf" srcId="{9B2387B2-E699-3C4D-A439-8B3A946FF9A3}" destId="{F73DA956-426E-AA49-936A-6F9F99E64F6F}" srcOrd="5" destOrd="0" presId="urn:microsoft.com/office/officeart/2005/8/layout/list1"/>
    <dgm:cxn modelId="{C07C4F17-AD68-7148-BCE4-706CFB01E72C}" type="presParOf" srcId="{9B2387B2-E699-3C4D-A439-8B3A946FF9A3}" destId="{2CE5666A-23C1-4941-81EC-28E6DEC4FAA5}" srcOrd="6" destOrd="0" presId="urn:microsoft.com/office/officeart/2005/8/layout/list1"/>
    <dgm:cxn modelId="{598E6911-4EC1-6747-8897-6DD650EF6EFE}" type="presParOf" srcId="{9B2387B2-E699-3C4D-A439-8B3A946FF9A3}" destId="{7A109FF4-16CC-7849-9265-EE592E4FDA06}" srcOrd="7" destOrd="0" presId="urn:microsoft.com/office/officeart/2005/8/layout/list1"/>
    <dgm:cxn modelId="{008C9F80-9EC8-8849-B361-88F9A25DC7D6}" type="presParOf" srcId="{9B2387B2-E699-3C4D-A439-8B3A946FF9A3}" destId="{A68C28DA-4A81-424B-9172-157F80F73D20}" srcOrd="8" destOrd="0" presId="urn:microsoft.com/office/officeart/2005/8/layout/list1"/>
    <dgm:cxn modelId="{ADD5D8A5-9743-6B4D-A8B4-3C5D9E66179B}" type="presParOf" srcId="{A68C28DA-4A81-424B-9172-157F80F73D20}" destId="{ED3FA44B-A309-A848-805C-FCB2E5670197}" srcOrd="0" destOrd="0" presId="urn:microsoft.com/office/officeart/2005/8/layout/list1"/>
    <dgm:cxn modelId="{715A5C2C-DFE1-D944-9A75-83FAF7DBA9B3}" type="presParOf" srcId="{A68C28DA-4A81-424B-9172-157F80F73D20}" destId="{2032F9E5-8CDF-E246-8F10-DBAC3259C1D0}" srcOrd="1" destOrd="0" presId="urn:microsoft.com/office/officeart/2005/8/layout/list1"/>
    <dgm:cxn modelId="{7A789689-EF05-E54C-80CD-BDD231C08A0C}" type="presParOf" srcId="{9B2387B2-E699-3C4D-A439-8B3A946FF9A3}" destId="{2A6312D5-6B31-F24A-B86F-A971448DC270}" srcOrd="9" destOrd="0" presId="urn:microsoft.com/office/officeart/2005/8/layout/list1"/>
    <dgm:cxn modelId="{185371C3-7B84-084A-BC3F-4289871CE719}" type="presParOf" srcId="{9B2387B2-E699-3C4D-A439-8B3A946FF9A3}" destId="{23122193-D7CF-C744-8F75-9C75ABC41AA1}" srcOrd="10" destOrd="0" presId="urn:microsoft.com/office/officeart/2005/8/layout/list1"/>
    <dgm:cxn modelId="{80442046-5BB1-C746-81AA-2919D7A6FA64}" type="presParOf" srcId="{9B2387B2-E699-3C4D-A439-8B3A946FF9A3}" destId="{8ECC2502-3495-2240-9011-C7338CC77511}" srcOrd="11" destOrd="0" presId="urn:microsoft.com/office/officeart/2005/8/layout/list1"/>
    <dgm:cxn modelId="{A0AFCF6E-8751-944A-B0A3-972A2763E76F}" type="presParOf" srcId="{9B2387B2-E699-3C4D-A439-8B3A946FF9A3}" destId="{61FB32CD-BA6E-2C44-932F-F8C73B8CB3F9}" srcOrd="12" destOrd="0" presId="urn:microsoft.com/office/officeart/2005/8/layout/list1"/>
    <dgm:cxn modelId="{9C5EBDB5-573E-C645-A48C-9B8848D46F6E}" type="presParOf" srcId="{61FB32CD-BA6E-2C44-932F-F8C73B8CB3F9}" destId="{BA34481B-AAC4-484F-BCCD-916FD76647BA}" srcOrd="0" destOrd="0" presId="urn:microsoft.com/office/officeart/2005/8/layout/list1"/>
    <dgm:cxn modelId="{F1F93A15-FBBD-E74C-9D24-61595B421751}" type="presParOf" srcId="{61FB32CD-BA6E-2C44-932F-F8C73B8CB3F9}" destId="{9357709A-A8CC-1640-9CD3-A3FAFD38EDEC}" srcOrd="1" destOrd="0" presId="urn:microsoft.com/office/officeart/2005/8/layout/list1"/>
    <dgm:cxn modelId="{82B46833-AFC5-434E-A1A9-5AE5F2AEF713}" type="presParOf" srcId="{9B2387B2-E699-3C4D-A439-8B3A946FF9A3}" destId="{3E539119-32CA-5747-8A3B-23F0DFB4D400}" srcOrd="13" destOrd="0" presId="urn:microsoft.com/office/officeart/2005/8/layout/list1"/>
    <dgm:cxn modelId="{A801CFDF-79B1-8047-AC7E-25CDE2D9A5BE}" type="presParOf" srcId="{9B2387B2-E699-3C4D-A439-8B3A946FF9A3}" destId="{FD9935BB-0393-7348-A517-12590B0CF9D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0CFAF-BB09-4247-ADFD-6F58934D1906}">
      <dsp:nvSpPr>
        <dsp:cNvPr id="0" name=""/>
        <dsp:cNvSpPr/>
      </dsp:nvSpPr>
      <dsp:spPr>
        <a:xfrm>
          <a:off x="0" y="0"/>
          <a:ext cx="5242182" cy="8554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/>
            <a:t>E</a:t>
          </a:r>
          <a:r>
            <a:rPr lang="en-US" sz="1900" kern="1200" dirty="0" err="1"/>
            <a:t>mpathise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/>
            <a:t>Understand the perspective of the speaker</a:t>
          </a:r>
          <a:endParaRPr lang="en-US" sz="1500" kern="1200" dirty="0"/>
        </a:p>
      </dsp:txBody>
      <dsp:txXfrm>
        <a:off x="25055" y="25055"/>
        <a:ext cx="4246794" cy="805345"/>
      </dsp:txXfrm>
    </dsp:sp>
    <dsp:sp modelId="{C9D5B7DB-7C14-7C4F-A9D3-A344C909A02D}">
      <dsp:nvSpPr>
        <dsp:cNvPr id="0" name=""/>
        <dsp:cNvSpPr/>
      </dsp:nvSpPr>
      <dsp:spPr>
        <a:xfrm>
          <a:off x="439032" y="1010992"/>
          <a:ext cx="5242182" cy="8554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A</a:t>
          </a:r>
          <a:r>
            <a:rPr lang="en-US" sz="1900" kern="1200" dirty="0"/>
            <a:t>cknowledge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/>
            <a:t>Use responsive communication such as “Mm-</a:t>
          </a:r>
          <a:r>
            <a:rPr lang="en-GB" sz="1500" kern="1200" dirty="0" err="1"/>
            <a:t>hm</a:t>
          </a:r>
          <a:r>
            <a:rPr lang="en-GB" sz="1500" kern="1200" dirty="0"/>
            <a:t>”</a:t>
          </a:r>
          <a:endParaRPr lang="en-US" sz="1500" kern="1200" dirty="0"/>
        </a:p>
      </dsp:txBody>
      <dsp:txXfrm>
        <a:off x="464087" y="1036047"/>
        <a:ext cx="4196993" cy="805345"/>
      </dsp:txXfrm>
    </dsp:sp>
    <dsp:sp modelId="{14A09F3B-CE8F-704F-85FE-5681E6249DB2}">
      <dsp:nvSpPr>
        <dsp:cNvPr id="0" name=""/>
        <dsp:cNvSpPr/>
      </dsp:nvSpPr>
      <dsp:spPr>
        <a:xfrm>
          <a:off x="864121" y="1944215"/>
          <a:ext cx="5242182" cy="8554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R</a:t>
          </a:r>
          <a:r>
            <a:rPr lang="en-US" sz="1900" kern="1200" dirty="0"/>
            <a:t>eflect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/>
            <a:t>Repeat key words and pause to think</a:t>
          </a:r>
          <a:endParaRPr lang="en-US" sz="1500" kern="1200" dirty="0"/>
        </a:p>
      </dsp:txBody>
      <dsp:txXfrm>
        <a:off x="889176" y="1969270"/>
        <a:ext cx="4203546" cy="805345"/>
      </dsp:txXfrm>
    </dsp:sp>
    <dsp:sp modelId="{F69D8A46-DCB4-AF4E-B996-EE42712761C8}">
      <dsp:nvSpPr>
        <dsp:cNvPr id="0" name=""/>
        <dsp:cNvSpPr/>
      </dsp:nvSpPr>
      <dsp:spPr>
        <a:xfrm>
          <a:off x="1310545" y="3032976"/>
          <a:ext cx="5242182" cy="8554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/>
            <a:t>S</a:t>
          </a:r>
          <a:r>
            <a:rPr lang="en-US" sz="1900" kern="1200" dirty="0" err="1"/>
            <a:t>ummarise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/>
            <a:t>Frequently summarise what has been said</a:t>
          </a:r>
          <a:endParaRPr lang="en-US" sz="1500" kern="1200" dirty="0"/>
        </a:p>
      </dsp:txBody>
      <dsp:txXfrm>
        <a:off x="1335600" y="3058031"/>
        <a:ext cx="4196993" cy="805345"/>
      </dsp:txXfrm>
    </dsp:sp>
    <dsp:sp modelId="{BFDE38CA-F254-E34D-8BDC-65DD93DDBC0C}">
      <dsp:nvSpPr>
        <dsp:cNvPr id="0" name=""/>
        <dsp:cNvSpPr/>
      </dsp:nvSpPr>
      <dsp:spPr>
        <a:xfrm>
          <a:off x="4686136" y="655200"/>
          <a:ext cx="556045" cy="55604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4811246" y="655200"/>
        <a:ext cx="305825" cy="418424"/>
      </dsp:txXfrm>
    </dsp:sp>
    <dsp:sp modelId="{09C42571-F2AE-C745-81F5-8206BED3B112}">
      <dsp:nvSpPr>
        <dsp:cNvPr id="0" name=""/>
        <dsp:cNvSpPr/>
      </dsp:nvSpPr>
      <dsp:spPr>
        <a:xfrm>
          <a:off x="5125169" y="1666193"/>
          <a:ext cx="556045" cy="55604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5250279" y="1666193"/>
        <a:ext cx="305825" cy="418424"/>
      </dsp:txXfrm>
    </dsp:sp>
    <dsp:sp modelId="{5C305AEA-D807-9547-BD3F-CD53DA83E87F}">
      <dsp:nvSpPr>
        <dsp:cNvPr id="0" name=""/>
        <dsp:cNvSpPr/>
      </dsp:nvSpPr>
      <dsp:spPr>
        <a:xfrm>
          <a:off x="5557649" y="2677185"/>
          <a:ext cx="556045" cy="55604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5682759" y="2677185"/>
        <a:ext cx="305825" cy="4184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F8B197-1328-2348-96C2-EEF4E229860B}">
      <dsp:nvSpPr>
        <dsp:cNvPr id="0" name=""/>
        <dsp:cNvSpPr/>
      </dsp:nvSpPr>
      <dsp:spPr>
        <a:xfrm>
          <a:off x="0" y="0"/>
          <a:ext cx="757118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26A18-483A-E248-8A34-4B0F5E588C3C}">
      <dsp:nvSpPr>
        <dsp:cNvPr id="0" name=""/>
        <dsp:cNvSpPr/>
      </dsp:nvSpPr>
      <dsp:spPr>
        <a:xfrm>
          <a:off x="378559" y="40221"/>
          <a:ext cx="5299828" cy="619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0321" tIns="0" rIns="200321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Suspend judgement</a:t>
          </a:r>
        </a:p>
      </dsp:txBody>
      <dsp:txXfrm>
        <a:off x="408821" y="70483"/>
        <a:ext cx="5239304" cy="559396"/>
      </dsp:txXfrm>
    </dsp:sp>
    <dsp:sp modelId="{2CE5666A-23C1-4941-81EC-28E6DEC4FAA5}">
      <dsp:nvSpPr>
        <dsp:cNvPr id="0" name=""/>
        <dsp:cNvSpPr/>
      </dsp:nvSpPr>
      <dsp:spPr>
        <a:xfrm>
          <a:off x="0" y="1302741"/>
          <a:ext cx="757118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A8F4AD-9CC7-034C-812A-3B3D1E8FD3D0}">
      <dsp:nvSpPr>
        <dsp:cNvPr id="0" name=""/>
        <dsp:cNvSpPr/>
      </dsp:nvSpPr>
      <dsp:spPr>
        <a:xfrm>
          <a:off x="378559" y="992781"/>
          <a:ext cx="5299828" cy="619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0321" tIns="0" rIns="200321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Listen for what is not being said</a:t>
          </a:r>
        </a:p>
      </dsp:txBody>
      <dsp:txXfrm>
        <a:off x="408821" y="1023043"/>
        <a:ext cx="5239304" cy="559396"/>
      </dsp:txXfrm>
    </dsp:sp>
    <dsp:sp modelId="{23122193-D7CF-C744-8F75-9C75ABC41AA1}">
      <dsp:nvSpPr>
        <dsp:cNvPr id="0" name=""/>
        <dsp:cNvSpPr/>
      </dsp:nvSpPr>
      <dsp:spPr>
        <a:xfrm>
          <a:off x="0" y="2255301"/>
          <a:ext cx="757118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32F9E5-8CDF-E246-8F10-DBAC3259C1D0}">
      <dsp:nvSpPr>
        <dsp:cNvPr id="0" name=""/>
        <dsp:cNvSpPr/>
      </dsp:nvSpPr>
      <dsp:spPr>
        <a:xfrm>
          <a:off x="378559" y="1945341"/>
          <a:ext cx="5299828" cy="619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0321" tIns="0" rIns="200321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Let go of the need to speak</a:t>
          </a:r>
        </a:p>
      </dsp:txBody>
      <dsp:txXfrm>
        <a:off x="408821" y="1975603"/>
        <a:ext cx="5239304" cy="559396"/>
      </dsp:txXfrm>
    </dsp:sp>
    <dsp:sp modelId="{FD9935BB-0393-7348-A517-12590B0CF9D0}">
      <dsp:nvSpPr>
        <dsp:cNvPr id="0" name=""/>
        <dsp:cNvSpPr/>
      </dsp:nvSpPr>
      <dsp:spPr>
        <a:xfrm>
          <a:off x="0" y="3207861"/>
          <a:ext cx="757118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57709A-A8CC-1640-9CD3-A3FAFD38EDEC}">
      <dsp:nvSpPr>
        <dsp:cNvPr id="0" name=""/>
        <dsp:cNvSpPr/>
      </dsp:nvSpPr>
      <dsp:spPr>
        <a:xfrm>
          <a:off x="378559" y="2897901"/>
          <a:ext cx="5299828" cy="619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0321" tIns="0" rIns="200321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Focus your attention </a:t>
          </a:r>
        </a:p>
      </dsp:txBody>
      <dsp:txXfrm>
        <a:off x="408821" y="2928163"/>
        <a:ext cx="5239304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E0C0303F-35E2-4CDA-A337-3C1C71795EF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6436C6F3-CD66-4EA9-836C-65455433B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150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3E06DBBD-DED9-4571-A571-901409B24B7C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D00AC60E-9A3C-4E3B-8172-7CE32920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83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735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08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233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630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159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085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/>
              <a:t>Closing slide?</a:t>
            </a: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98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F426-C0E9-49DF-BE7A-B12613EE3D70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74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921A-D6CD-48CC-9064-8A8D2BBB52CB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49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2213-1859-4741-98E9-B872053F7E92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775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aldwinm\Desktop\power point 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-761758" y="-1739458"/>
            <a:ext cx="320850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42963" y="1844824"/>
            <a:ext cx="6969397" cy="417512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Insert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/>
              <a:t>Heading goes here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74900" y="6400800"/>
            <a:ext cx="433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400">
                <a:solidFill>
                  <a:srgbClr val="3399FF"/>
                </a:solidFill>
                <a:latin typeface="+mj-lt"/>
              </a:defRPr>
            </a:lvl1pPr>
          </a:lstStyle>
          <a:p>
            <a:r>
              <a:rPr lang="en-US"/>
              <a:t>© Coach Mentoring Ltd 2016</a:t>
            </a:r>
            <a:endParaRPr lang="en-US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99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>
                <a:solidFill>
                  <a:srgbClr val="3399FF"/>
                </a:solidFill>
                <a:latin typeface="+mj-lt"/>
              </a:defRPr>
            </a:lvl1pPr>
          </a:lstStyle>
          <a:p>
            <a:fld id="{048F1159-7AA4-4889-BDCC-3449AE38889A}" type="datetime1">
              <a:rPr lang="en-GB" smtClean="0"/>
              <a:t>27/10/2020</a:t>
            </a:fld>
            <a:endParaRPr lang="en-US" dirty="0"/>
          </a:p>
        </p:txBody>
      </p:sp>
      <p:sp>
        <p:nvSpPr>
          <p:cNvPr id="1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>
                <a:solidFill>
                  <a:srgbClr val="3399FF"/>
                </a:solidFill>
                <a:latin typeface="+mj-lt"/>
              </a:defRPr>
            </a:lvl1pPr>
          </a:lstStyle>
          <a:p>
            <a:fld id="{C4BC5E0B-C953-1944-B2FA-1230BFE077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2014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Bod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ldwinm\Desktop\power point 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268760"/>
            <a:ext cx="6048672" cy="855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baldwinm\Desktop\power point 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-761758" y="-1739458"/>
            <a:ext cx="320850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/>
              <a:t>Heading goes here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842963" y="1773238"/>
            <a:ext cx="6969125" cy="3527425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dirty="0"/>
              <a:t>Body text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842963" y="6308998"/>
            <a:ext cx="1641475" cy="360362"/>
          </a:xfrm>
        </p:spPr>
        <p:txBody>
          <a:bodyPr>
            <a:normAutofit/>
          </a:bodyPr>
          <a:lstStyle>
            <a:lvl1pPr marL="0" indent="0" algn="l">
              <a:buNone/>
              <a:defRPr sz="1200" baseline="0">
                <a:solidFill>
                  <a:srgbClr val="505759"/>
                </a:solidFill>
              </a:defRPr>
            </a:lvl1pPr>
          </a:lstStyle>
          <a:p>
            <a:pPr lvl="0"/>
            <a:r>
              <a:rPr lang="en-GB" dirty="0"/>
              <a:t>Slide no</a:t>
            </a:r>
          </a:p>
        </p:txBody>
      </p:sp>
    </p:spTree>
    <p:extLst>
      <p:ext uri="{BB962C8B-B14F-4D97-AF65-F5344CB8AC3E}">
        <p14:creationId xmlns:p14="http://schemas.microsoft.com/office/powerpoint/2010/main" val="319235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aldwinm\Desktop\power point 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-761758" y="-1739458"/>
            <a:ext cx="320850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/>
              <a:t>Heading goes here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842963" y="1773238"/>
            <a:ext cx="6969125" cy="3527425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dirty="0"/>
              <a:t>Body text goes here</a:t>
            </a: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842963" y="6308998"/>
            <a:ext cx="1641475" cy="360362"/>
          </a:xfrm>
        </p:spPr>
        <p:txBody>
          <a:bodyPr>
            <a:normAutofit/>
          </a:bodyPr>
          <a:lstStyle>
            <a:lvl1pPr marL="0" indent="0" algn="l">
              <a:buNone/>
              <a:defRPr sz="1200" baseline="0">
                <a:solidFill>
                  <a:srgbClr val="505759"/>
                </a:solidFill>
              </a:defRPr>
            </a:lvl1pPr>
          </a:lstStyle>
          <a:p>
            <a:pPr lvl="0"/>
            <a:r>
              <a:rPr lang="en-GB" dirty="0"/>
              <a:t>Slide no</a:t>
            </a:r>
          </a:p>
        </p:txBody>
      </p:sp>
    </p:spTree>
    <p:extLst>
      <p:ext uri="{BB962C8B-B14F-4D97-AF65-F5344CB8AC3E}">
        <p14:creationId xmlns:p14="http://schemas.microsoft.com/office/powerpoint/2010/main" val="73092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aldwinm\Desktop\power point 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-761758" y="-1739458"/>
            <a:ext cx="320850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42963" y="1844824"/>
            <a:ext cx="6969397" cy="417512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Insert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/>
              <a:t>Heading goes here</a:t>
            </a:r>
            <a:endParaRPr lang="en-GB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842963" y="6308998"/>
            <a:ext cx="1641475" cy="360362"/>
          </a:xfrm>
        </p:spPr>
        <p:txBody>
          <a:bodyPr>
            <a:normAutofit/>
          </a:bodyPr>
          <a:lstStyle>
            <a:lvl1pPr marL="0" indent="0" algn="l">
              <a:buNone/>
              <a:defRPr sz="1200" baseline="0">
                <a:solidFill>
                  <a:srgbClr val="505759"/>
                </a:solidFill>
              </a:defRPr>
            </a:lvl1pPr>
          </a:lstStyle>
          <a:p>
            <a:pPr lvl="0"/>
            <a:r>
              <a:rPr lang="en-GB" dirty="0"/>
              <a:t>Slide no</a:t>
            </a:r>
          </a:p>
        </p:txBody>
      </p:sp>
    </p:spTree>
    <p:extLst>
      <p:ext uri="{BB962C8B-B14F-4D97-AF65-F5344CB8AC3E}">
        <p14:creationId xmlns:p14="http://schemas.microsoft.com/office/powerpoint/2010/main" val="4909130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aldwinm\Desktop\power point 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-761758" y="-1739458"/>
            <a:ext cx="320850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baldwinm\Desktop\power point 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268760"/>
            <a:ext cx="6048672" cy="855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42963" y="1844824"/>
            <a:ext cx="6969397" cy="417512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Insert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/>
              <a:t>Heading goes here</a:t>
            </a:r>
            <a:endParaRPr lang="en-GB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842963" y="6308998"/>
            <a:ext cx="1641475" cy="360362"/>
          </a:xfrm>
        </p:spPr>
        <p:txBody>
          <a:bodyPr>
            <a:normAutofit/>
          </a:bodyPr>
          <a:lstStyle>
            <a:lvl1pPr marL="0" indent="0" algn="l">
              <a:buNone/>
              <a:defRPr sz="1200" baseline="0">
                <a:solidFill>
                  <a:srgbClr val="505759"/>
                </a:solidFill>
              </a:defRPr>
            </a:lvl1pPr>
          </a:lstStyle>
          <a:p>
            <a:pPr lvl="0"/>
            <a:r>
              <a:rPr lang="en-GB" dirty="0"/>
              <a:t>Slide no</a:t>
            </a:r>
          </a:p>
        </p:txBody>
      </p:sp>
    </p:spTree>
    <p:extLst>
      <p:ext uri="{BB962C8B-B14F-4D97-AF65-F5344CB8AC3E}">
        <p14:creationId xmlns:p14="http://schemas.microsoft.com/office/powerpoint/2010/main" val="1586478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3B2-1E8A-47C4-A86F-9EDD1D63A315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5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9B0-D53B-4440-8520-AE47195158E9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11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9249-209B-4395-9FC9-B539BAD74DE5}" type="datetime1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75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BE93-3956-4910-AC02-44532C262B00}" type="datetime1">
              <a:rPr lang="en-GB" smtClean="0"/>
              <a:t>27/10/2020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4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589A-04DC-4079-9AAB-4D95B567A726}" type="datetime1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04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F42D-3F7D-4895-846D-C2E4B9C8AC07}" type="datetime1">
              <a:rPr lang="en-GB" smtClean="0"/>
              <a:t>27/10/2020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25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BBF9-2E5D-43E1-9B0B-DB7D923802C0}" type="datetime1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9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D5B1-72FE-407B-9EBB-29C0CA07F752}" type="datetime1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60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689EA-F126-4AF3-BAC3-A34135E7F3DB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7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mailto:LearningandDevelopment@ed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Listening Skills for </a:t>
            </a:r>
            <a:br>
              <a:rPr lang="en-GB" dirty="0"/>
            </a:br>
            <a:r>
              <a:rPr lang="en-GB" dirty="0"/>
              <a:t>Mentors and Mentees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Lis Merrick,</a:t>
            </a:r>
          </a:p>
          <a:p>
            <a:r>
              <a:rPr lang="en-GB" dirty="0"/>
              <a:t>Coach Mentoring Ltd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1</a:t>
            </a:fld>
            <a:endParaRPr lang="en-GB"/>
          </a:p>
        </p:txBody>
      </p:sp>
      <p:pic>
        <p:nvPicPr>
          <p:cNvPr id="11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9168"/>
            <a:ext cx="3563888" cy="169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95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1487" y="902370"/>
            <a:ext cx="8229600" cy="1143000"/>
          </a:xfrm>
        </p:spPr>
        <p:txBody>
          <a:bodyPr/>
          <a:lstStyle/>
          <a:p>
            <a:r>
              <a:rPr lang="en-US" dirty="0"/>
              <a:t>Listening: The EARS Model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455186022"/>
              </p:ext>
            </p:extLst>
          </p:nvPr>
        </p:nvGraphicFramePr>
        <p:xfrm>
          <a:off x="1331640" y="2132856"/>
          <a:ext cx="655272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Content Placeholder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66" y="1014538"/>
            <a:ext cx="8229600" cy="1143000"/>
          </a:xfrm>
        </p:spPr>
        <p:txBody>
          <a:bodyPr/>
          <a:lstStyle/>
          <a:p>
            <a:r>
              <a:rPr lang="en-GB" dirty="0"/>
              <a:t>Truly understand what is said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en-GB" dirty="0"/>
              <a:t>Whilst summarising will help understand, don’t make assumptions </a:t>
            </a:r>
          </a:p>
          <a:p>
            <a:pPr lvl="1"/>
            <a:r>
              <a:rPr lang="en-GB" dirty="0"/>
              <a:t>Being an Administrator means differing responsibilities in different team e.g.IT/Office Manager</a:t>
            </a:r>
          </a:p>
          <a:p>
            <a:r>
              <a:rPr lang="en-GB" dirty="0"/>
              <a:t>Don’t make assumptions – ask for clarification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3</a:t>
            </a:fld>
            <a:endParaRPr lang="en-GB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705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Some tips for Effective Listening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667656"/>
              </p:ext>
            </p:extLst>
          </p:nvPr>
        </p:nvGraphicFramePr>
        <p:xfrm>
          <a:off x="1115616" y="2348880"/>
          <a:ext cx="7571184" cy="3777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Content Placeholder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96" y="114374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Nancy Kline – ‘Time to think’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idx="1"/>
          </p:nvPr>
        </p:nvSpPr>
        <p:spPr>
          <a:xfrm>
            <a:off x="501370" y="198810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Attention</a:t>
            </a:r>
          </a:p>
          <a:p>
            <a:r>
              <a:rPr lang="en-GB" dirty="0"/>
              <a:t>Eye Contact</a:t>
            </a:r>
          </a:p>
          <a:p>
            <a:r>
              <a:rPr lang="en-GB" dirty="0"/>
              <a:t>Don’t interrupt</a:t>
            </a:r>
          </a:p>
          <a:p>
            <a:r>
              <a:rPr lang="en-GB" dirty="0"/>
              <a:t>Be at ease</a:t>
            </a:r>
          </a:p>
          <a:p>
            <a:r>
              <a:rPr lang="en-GB" dirty="0"/>
              <a:t>Listen with: </a:t>
            </a:r>
          </a:p>
          <a:p>
            <a:pPr lvl="1"/>
            <a:r>
              <a:rPr lang="en-GB" dirty="0"/>
              <a:t>Respect, </a:t>
            </a:r>
          </a:p>
          <a:p>
            <a:pPr lvl="1"/>
            <a:r>
              <a:rPr lang="en-GB" dirty="0"/>
              <a:t>Interest,    </a:t>
            </a:r>
          </a:p>
          <a:p>
            <a:pPr lvl="1"/>
            <a:r>
              <a:rPr lang="en-GB" dirty="0"/>
              <a:t>Curiosity…</a:t>
            </a:r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4165601" y="1437637"/>
            <a:ext cx="4529006" cy="523791"/>
          </a:xfrm>
          <a:prstGeom prst="rect">
            <a:avLst/>
          </a:prstGeom>
        </p:spPr>
        <p:txBody>
          <a:bodyPr lIns="0" rIns="0"/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Font typeface="Arial" pitchFamily="34" charset="0"/>
              <a:buChar char="•"/>
              <a:tabLst>
                <a:tab pos="457200" algn="l"/>
              </a:tabLst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66700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SzPct val="90000"/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1038" indent="-166688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-456965" y="-1536700"/>
            <a:ext cx="2544531" cy="582950"/>
          </a:xfrm>
          <a:prstGeom prst="rect">
            <a:avLst/>
          </a:prstGeom>
        </p:spPr>
        <p:txBody>
          <a:bodyPr lIns="0" rIns="0"/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Font typeface="Arial" pitchFamily="34" charset="0"/>
              <a:buChar char="•"/>
              <a:tabLst>
                <a:tab pos="457200" algn="l"/>
              </a:tabLst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66700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SzPct val="90000"/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1038" indent="-166688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9" name="Text Placeholder 5"/>
          <p:cNvSpPr txBox="1">
            <a:spLocks/>
          </p:cNvSpPr>
          <p:nvPr/>
        </p:nvSpPr>
        <p:spPr>
          <a:xfrm>
            <a:off x="2087566" y="5663453"/>
            <a:ext cx="2877939" cy="737347"/>
          </a:xfrm>
          <a:prstGeom prst="rect">
            <a:avLst/>
          </a:prstGeom>
        </p:spPr>
        <p:txBody>
          <a:bodyPr lIns="0" rIns="0"/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rgbClr val="00958F"/>
              </a:buClr>
              <a:buFont typeface="Arial" pitchFamily="34" charset="0"/>
              <a:buChar char="•"/>
              <a:tabLst>
                <a:tab pos="457200" algn="l"/>
              </a:tabLst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66700" algn="l" defTabSz="914400" rtl="0" eaLnBrk="1" latinLnBrk="0" hangingPunct="1">
              <a:spcBef>
                <a:spcPct val="20000"/>
              </a:spcBef>
              <a:buClr>
                <a:srgbClr val="00958F"/>
              </a:buClr>
              <a:buSzPct val="90000"/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1038" indent="-166688" algn="l" defTabSz="914400" rtl="0" eaLnBrk="1" latinLnBrk="0" hangingPunct="1">
              <a:spcBef>
                <a:spcPct val="20000"/>
              </a:spcBef>
              <a:buClr>
                <a:srgbClr val="00958F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0" name="Text Placeholder 5"/>
          <p:cNvSpPr txBox="1">
            <a:spLocks/>
          </p:cNvSpPr>
          <p:nvPr/>
        </p:nvSpPr>
        <p:spPr>
          <a:xfrm>
            <a:off x="1295400" y="3600960"/>
            <a:ext cx="5334503" cy="523791"/>
          </a:xfrm>
          <a:prstGeom prst="rect">
            <a:avLst/>
          </a:prstGeom>
        </p:spPr>
        <p:txBody>
          <a:bodyPr lIns="0" rIns="0"/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Font typeface="Arial" pitchFamily="34" charset="0"/>
              <a:buChar char="•"/>
              <a:tabLst>
                <a:tab pos="457200" algn="l"/>
              </a:tabLst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66700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SzPct val="90000"/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1038" indent="-166688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388100" y="3081973"/>
            <a:ext cx="2251927" cy="428541"/>
          </a:xfrm>
          <a:prstGeom prst="rect">
            <a:avLst/>
          </a:prstGeom>
        </p:spPr>
        <p:txBody>
          <a:bodyPr lIns="0" rIns="0"/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Font typeface="Arial" pitchFamily="34" charset="0"/>
              <a:buChar char="•"/>
              <a:tabLst>
                <a:tab pos="457200" algn="l"/>
              </a:tabLst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66700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SzPct val="90000"/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1038" indent="-166688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12" name="Text Placeholder 5"/>
          <p:cNvSpPr txBox="1">
            <a:spLocks/>
          </p:cNvSpPr>
          <p:nvPr/>
        </p:nvSpPr>
        <p:spPr>
          <a:xfrm>
            <a:off x="4648200" y="4469576"/>
            <a:ext cx="4495800" cy="584947"/>
          </a:xfrm>
          <a:prstGeom prst="rect">
            <a:avLst/>
          </a:prstGeom>
        </p:spPr>
        <p:txBody>
          <a:bodyPr lIns="0" rIns="0"/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rgbClr val="00958F"/>
              </a:buClr>
              <a:buFont typeface="Arial" pitchFamily="34" charset="0"/>
              <a:buChar char="•"/>
              <a:tabLst>
                <a:tab pos="457200" algn="l"/>
              </a:tabLst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66700" algn="l" defTabSz="914400" rtl="0" eaLnBrk="1" latinLnBrk="0" hangingPunct="1">
              <a:spcBef>
                <a:spcPct val="20000"/>
              </a:spcBef>
              <a:buClr>
                <a:srgbClr val="00958F"/>
              </a:buClr>
              <a:buSzPct val="90000"/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1038" indent="-166688" algn="l" defTabSz="914400" rtl="0" eaLnBrk="1" latinLnBrk="0" hangingPunct="1">
              <a:spcBef>
                <a:spcPct val="20000"/>
              </a:spcBef>
              <a:buClr>
                <a:srgbClr val="00958F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3" name="Text Placeholder 5"/>
          <p:cNvSpPr txBox="1">
            <a:spLocks/>
          </p:cNvSpPr>
          <p:nvPr/>
        </p:nvSpPr>
        <p:spPr>
          <a:xfrm>
            <a:off x="351637" y="4854639"/>
            <a:ext cx="3471858" cy="565897"/>
          </a:xfrm>
          <a:prstGeom prst="rect">
            <a:avLst/>
          </a:prstGeom>
        </p:spPr>
        <p:txBody>
          <a:bodyPr lIns="0" rIns="0"/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rgbClr val="00958F"/>
              </a:buClr>
              <a:buFont typeface="Arial" pitchFamily="34" charset="0"/>
              <a:buChar char="•"/>
              <a:tabLst>
                <a:tab pos="457200" algn="l"/>
              </a:tabLst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66700" algn="l" defTabSz="914400" rtl="0" eaLnBrk="1" latinLnBrk="0" hangingPunct="1">
              <a:spcBef>
                <a:spcPct val="20000"/>
              </a:spcBef>
              <a:buClr>
                <a:srgbClr val="00958F"/>
              </a:buClr>
              <a:buSzPct val="90000"/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1038" indent="-166688" algn="l" defTabSz="914400" rtl="0" eaLnBrk="1" latinLnBrk="0" hangingPunct="1">
              <a:spcBef>
                <a:spcPct val="20000"/>
              </a:spcBef>
              <a:buClr>
                <a:srgbClr val="00958F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477639" y="2809348"/>
            <a:ext cx="2189361" cy="486896"/>
          </a:xfrm>
          <a:prstGeom prst="rect">
            <a:avLst/>
          </a:prstGeom>
        </p:spPr>
        <p:txBody>
          <a:bodyPr lIns="0" rIns="0"/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Font typeface="Arial" pitchFamily="34" charset="0"/>
              <a:buChar char="•"/>
              <a:tabLst>
                <a:tab pos="457200" algn="l"/>
              </a:tabLst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66700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SzPct val="90000"/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1038" indent="-166688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buClr>
                <a:srgbClr val="00958F"/>
              </a:buClr>
              <a:buNone/>
              <a:defRPr/>
            </a:pPr>
            <a:endParaRPr lang="en-US" sz="240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6" name="Text Placeholder 5"/>
          <p:cNvSpPr txBox="1">
            <a:spLocks/>
          </p:cNvSpPr>
          <p:nvPr/>
        </p:nvSpPr>
        <p:spPr>
          <a:xfrm>
            <a:off x="6781800" y="5420536"/>
            <a:ext cx="2273551" cy="523791"/>
          </a:xfrm>
          <a:prstGeom prst="rect">
            <a:avLst/>
          </a:prstGeom>
        </p:spPr>
        <p:txBody>
          <a:bodyPr lIns="0" rIns="0"/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Font typeface="Arial" pitchFamily="34" charset="0"/>
              <a:buChar char="•"/>
              <a:tabLst>
                <a:tab pos="457200" algn="l"/>
              </a:tabLst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66700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SzPct val="90000"/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1038" indent="-166688" algn="l" defTabSz="914400" rtl="0" eaLnBrk="1" latinLnBrk="0" hangingPunct="1">
              <a:spcBef>
                <a:spcPct val="20000"/>
              </a:spcBef>
              <a:buClr>
                <a:srgbClr val="BF4398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buClr>
                <a:srgbClr val="00958F"/>
              </a:buClr>
              <a:buNone/>
              <a:defRPr/>
            </a:pPr>
            <a:endParaRPr lang="en-US" sz="5000" dirty="0">
              <a:solidFill>
                <a:srgbClr val="54075B"/>
              </a:solidFill>
              <a:ea typeface="ＭＳ Ｐゴシック" pitchFamily="34" charset="-128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8" name="Text Placeholder 5"/>
          <p:cNvSpPr txBox="1">
            <a:spLocks/>
          </p:cNvSpPr>
          <p:nvPr/>
        </p:nvSpPr>
        <p:spPr>
          <a:xfrm>
            <a:off x="2667000" y="2711297"/>
            <a:ext cx="3047804" cy="584947"/>
          </a:xfrm>
          <a:prstGeom prst="rect">
            <a:avLst/>
          </a:prstGeom>
        </p:spPr>
        <p:txBody>
          <a:bodyPr lIns="0" rIns="0"/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rgbClr val="00958F"/>
              </a:buClr>
              <a:buFont typeface="Arial" pitchFamily="34" charset="0"/>
              <a:buChar char="•"/>
              <a:tabLst>
                <a:tab pos="457200" algn="l"/>
              </a:tabLst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66700" algn="l" defTabSz="914400" rtl="0" eaLnBrk="1" latinLnBrk="0" hangingPunct="1">
              <a:spcBef>
                <a:spcPct val="20000"/>
              </a:spcBef>
              <a:buClr>
                <a:srgbClr val="00958F"/>
              </a:buClr>
              <a:buSzPct val="90000"/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1038" indent="-166688" algn="l" defTabSz="914400" rtl="0" eaLnBrk="1" latinLnBrk="0" hangingPunct="1">
              <a:spcBef>
                <a:spcPct val="20000"/>
              </a:spcBef>
              <a:buClr>
                <a:srgbClr val="00958F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3800" dirty="0">
              <a:solidFill>
                <a:srgbClr val="0093D0"/>
              </a:solidFill>
              <a:ea typeface="ＭＳ Ｐゴシック" pitchFamily="34" charset="-128"/>
            </a:endParaRPr>
          </a:p>
          <a:p>
            <a:endParaRPr lang="en-GB" dirty="0"/>
          </a:p>
        </p:txBody>
      </p:sp>
      <p:pic>
        <p:nvPicPr>
          <p:cNvPr id="19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20" name="Picture 1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43" y="11173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900" dirty="0"/>
              <a:t>Your reflection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b="1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8" name="AutoShape 4"/>
          <p:cNvSpPr>
            <a:spLocks noGrp="1" noChangeArrowheads="1"/>
          </p:cNvSpPr>
          <p:nvPr>
            <p:ph idx="1"/>
          </p:nvPr>
        </p:nvSpPr>
        <p:spPr bwMode="auto">
          <a:xfrm>
            <a:off x="1331640" y="2564903"/>
            <a:ext cx="6768752" cy="3528393"/>
          </a:xfrm>
          <a:prstGeom prst="cloudCallout">
            <a:avLst>
              <a:gd name="adj1" fmla="val -54150"/>
              <a:gd name="adj2" fmla="val 5580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>
              <a:defRPr/>
            </a:pPr>
            <a:r>
              <a:rPr lang="en-GB" dirty="0"/>
              <a:t>How will you improve the quality of your listening?</a:t>
            </a:r>
          </a:p>
          <a:p>
            <a:pPr algn="ctr">
              <a:defRPr/>
            </a:pPr>
            <a:endParaRPr lang="en-GB" dirty="0"/>
          </a:p>
          <a:p>
            <a:pPr algn="ctr">
              <a:defRPr/>
            </a:pPr>
            <a:r>
              <a:rPr lang="en-GB" dirty="0"/>
              <a:t>What resonates most for you?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962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611560" y="2204864"/>
            <a:ext cx="8201025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200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95" y="2852936"/>
            <a:ext cx="8384480" cy="298200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8340" y="1952836"/>
            <a:ext cx="8229600" cy="1800200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Get in touch with any questions:</a:t>
            </a:r>
            <a:br>
              <a:rPr lang="en-GB" sz="3600" dirty="0">
                <a:latin typeface="Calibri" panose="020F0502020204030204" pitchFamily="34" charset="0"/>
              </a:rPr>
            </a:br>
            <a:r>
              <a:rPr lang="en-GB" sz="3600" dirty="0" smtClean="0">
                <a:latin typeface="Calibri" panose="020F0502020204030204" pitchFamily="34" charset="0"/>
                <a:hlinkClick r:id="rId4"/>
              </a:rPr>
              <a:t>LearningandDevelopment@ed.ac.uk</a:t>
            </a:r>
            <a:r>
              <a:rPr lang="en-GB" sz="3600" dirty="0" smtClean="0">
                <a:latin typeface="Calibri" panose="020F0502020204030204" pitchFamily="34" charset="0"/>
              </a:rPr>
              <a:t>  </a:t>
            </a:r>
            <a:r>
              <a:rPr lang="en-GB" sz="3600" dirty="0">
                <a:latin typeface="Calibri" panose="020F0502020204030204" pitchFamily="34" charset="0"/>
              </a:rPr>
              <a:t/>
            </a:r>
            <a:br>
              <a:rPr lang="en-GB" sz="3600" dirty="0">
                <a:latin typeface="Calibri" panose="020F0502020204030204" pitchFamily="34" charset="0"/>
              </a:rPr>
            </a:br>
            <a:endParaRPr lang="en-GB" sz="3600" dirty="0">
              <a:latin typeface="Calibri" panose="020F0502020204030204" pitchFamily="34" charset="0"/>
            </a:endParaRPr>
          </a:p>
        </p:txBody>
      </p:sp>
      <p:pic>
        <p:nvPicPr>
          <p:cNvPr id="9" name="Content Placeholder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642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 Edin PP template" id="{E19D5A27-BE0A-497C-B4CD-22F2B4699AB2}" vid="{40A6A716-71D4-4032-BA2C-9F0584343E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211</Words>
  <Application>Microsoft Office PowerPoint</Application>
  <PresentationFormat>On-screen Show (4:3)</PresentationFormat>
  <Paragraphs>57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Century Gothic</vt:lpstr>
      <vt:lpstr>Office Theme</vt:lpstr>
      <vt:lpstr>Listening Skills for  Mentors and Mentees</vt:lpstr>
      <vt:lpstr>Listening: The EARS Model</vt:lpstr>
      <vt:lpstr>Truly understand what is said</vt:lpstr>
      <vt:lpstr>Some tips for Effective Listening</vt:lpstr>
      <vt:lpstr>Nancy Kline – ‘Time to think’</vt:lpstr>
      <vt:lpstr>Your reflection </vt:lpstr>
      <vt:lpstr>Get in touch with any questions: LearningandDevelopment@ed.ac.uk   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Jacki Mason</dc:creator>
  <cp:lastModifiedBy>FAIRWEATHER Joanna</cp:lastModifiedBy>
  <cp:revision>16</cp:revision>
  <cp:lastPrinted>2016-06-22T10:23:11Z</cp:lastPrinted>
  <dcterms:created xsi:type="dcterms:W3CDTF">2016-03-11T08:07:21Z</dcterms:created>
  <dcterms:modified xsi:type="dcterms:W3CDTF">2020-10-27T11:44:10Z</dcterms:modified>
</cp:coreProperties>
</file>